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7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0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7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98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54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188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84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29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04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7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00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6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9000" r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E61277-BEA4-4556-9667-43351C0D1029}"/>
              </a:ext>
            </a:extLst>
          </p:cNvPr>
          <p:cNvSpPr/>
          <p:nvPr/>
        </p:nvSpPr>
        <p:spPr>
          <a:xfrm>
            <a:off x="149418" y="295433"/>
            <a:ext cx="6552007" cy="8660677"/>
          </a:xfrm>
          <a:prstGeom prst="roundRect">
            <a:avLst>
              <a:gd name="adj" fmla="val 473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5CC74E-4672-4BF4-B00F-0E5EF4432868}"/>
              </a:ext>
            </a:extLst>
          </p:cNvPr>
          <p:cNvSpPr/>
          <p:nvPr/>
        </p:nvSpPr>
        <p:spPr>
          <a:xfrm>
            <a:off x="-143691" y="-63788"/>
            <a:ext cx="5855559" cy="914400"/>
          </a:xfrm>
          <a:prstGeom prst="roundRect">
            <a:avLst>
              <a:gd name="adj" fmla="val 3858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F8B0D-DE50-4E77-A8FA-727189C62CA3}"/>
              </a:ext>
            </a:extLst>
          </p:cNvPr>
          <p:cNvSpPr txBox="1"/>
          <p:nvPr/>
        </p:nvSpPr>
        <p:spPr>
          <a:xfrm>
            <a:off x="0" y="-150606"/>
            <a:ext cx="55517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3200" b="1" dirty="0">
                <a:solidFill>
                  <a:prstClr val="black"/>
                </a:solidFill>
                <a:latin typeface="Comic Sans MS" panose="030F0702030302020204" pitchFamily="66" charset="0"/>
              </a:rPr>
              <a:t>What is Your Lung Volume?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E496E-D93D-4BED-87ED-B04996870720}"/>
              </a:ext>
            </a:extLst>
          </p:cNvPr>
          <p:cNvSpPr txBox="1"/>
          <p:nvPr/>
        </p:nvSpPr>
        <p:spPr>
          <a:xfrm>
            <a:off x="3426532" y="986112"/>
            <a:ext cx="3173136" cy="2062103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600" dirty="0">
                <a:solidFill>
                  <a:prstClr val="black"/>
                </a:solidFill>
              </a:rPr>
              <a:t>Do you think you're fit and healthy? Let's test your lung volume to find out. Just how much air can your lungs can hold? With the help of a few simple household objects, some scientific know how and a dash of curiosity you can make this experiment look easy.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F2A4D5-06DC-44D5-8651-69B3DF0F7B93}"/>
              </a:ext>
            </a:extLst>
          </p:cNvPr>
          <p:cNvSpPr txBox="1"/>
          <p:nvPr/>
        </p:nvSpPr>
        <p:spPr>
          <a:xfrm>
            <a:off x="238675" y="3330180"/>
            <a:ext cx="3131993" cy="104644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</a:rPr>
              <a:t>What you'll need:</a:t>
            </a:r>
            <a:endParaRPr lang="en-US" sz="1200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Clean plastic tubing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large plastic bottle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Water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Kitchen sink or large water basin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6B9BF1-8162-4AE1-A5DB-B364D02151DD}"/>
              </a:ext>
            </a:extLst>
          </p:cNvPr>
          <p:cNvSpPr/>
          <p:nvPr/>
        </p:nvSpPr>
        <p:spPr>
          <a:xfrm>
            <a:off x="3432184" y="3110515"/>
            <a:ext cx="3131992" cy="449084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Instructions: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Make sure the plastic tubing is clean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Put about 10cm of water into your kitchen sink.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Fill the plastic bottle right to the top with water.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Put your hand over the top of the bottle to stop water escaping when you turn it upside down.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Turn the bottle upside down. Place the top of the bottle under the water in the sink before removing your hand.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Push one end of the plastic tube into the bottle.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Take a big breath in.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Breathe out as much air as you can through the tube.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Measure the volume of air your lungs had in them.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Make sure you clean up the area to finish.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5A5706-64FE-4D53-9AF5-BE51CD2C1E8D}"/>
              </a:ext>
            </a:extLst>
          </p:cNvPr>
          <p:cNvSpPr txBox="1"/>
          <p:nvPr/>
        </p:nvSpPr>
        <p:spPr>
          <a:xfrm>
            <a:off x="213646" y="950074"/>
            <a:ext cx="3111129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Introduction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B7A050-A87C-4F3C-BD1C-4F0C6240E313}"/>
              </a:ext>
            </a:extLst>
          </p:cNvPr>
          <p:cNvSpPr txBox="1"/>
          <p:nvPr/>
        </p:nvSpPr>
        <p:spPr>
          <a:xfrm>
            <a:off x="213645" y="4453520"/>
            <a:ext cx="3131991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What’s Happening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8EDE17-36A2-4A37-B6AF-43A589F3AF2D}"/>
              </a:ext>
            </a:extLst>
          </p:cNvPr>
          <p:cNvSpPr txBox="1"/>
          <p:nvPr/>
        </p:nvSpPr>
        <p:spPr>
          <a:xfrm>
            <a:off x="238674" y="4930530"/>
            <a:ext cx="3106961" cy="1785104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100" dirty="0"/>
              <a:t>As you breathe out through the tube, the air from your lungs takes the place of the water in the bottle. If you made sure you took a big breath in and breathed out fully then the resulting volume of water you pushed out is equivalent to how much air your lungs can hold. Having a big air capacity in your lungs means you can distribute oxygen around your body at a faster rate. The air capacity of lungs (or VO2 max) increases naturally as children grow up but can also be increased with regular exercise.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3E7D3F-EF98-4FEB-8A25-A0D8BD686DCE}"/>
              </a:ext>
            </a:extLst>
          </p:cNvPr>
          <p:cNvSpPr txBox="1"/>
          <p:nvPr/>
        </p:nvSpPr>
        <p:spPr>
          <a:xfrm>
            <a:off x="3426531" y="7692470"/>
            <a:ext cx="3128427" cy="27699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Reflection Questions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0A4D6-1699-4358-8100-AF08F10A18A0}"/>
              </a:ext>
            </a:extLst>
          </p:cNvPr>
          <p:cNvSpPr txBox="1"/>
          <p:nvPr/>
        </p:nvSpPr>
        <p:spPr>
          <a:xfrm>
            <a:off x="3435748" y="8066762"/>
            <a:ext cx="3128427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GB" sz="1200" b="1" dirty="0">
                <a:solidFill>
                  <a:prstClr val="black"/>
                </a:solidFill>
              </a:rPr>
              <a:t>Is something confusing me?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168C2D-2C1E-4346-95B8-791F3AA9C2D6}"/>
              </a:ext>
            </a:extLst>
          </p:cNvPr>
          <p:cNvSpPr txBox="1"/>
          <p:nvPr/>
        </p:nvSpPr>
        <p:spPr>
          <a:xfrm>
            <a:off x="3435748" y="8443874"/>
            <a:ext cx="3128427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Could I explain this to someone else?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Setup for measuring lung capacity via water displacement - can be ...">
            <a:extLst>
              <a:ext uri="{FF2B5EF4-FFF2-40B4-BE49-F238E27FC236}">
                <a16:creationId xmlns:a16="http://schemas.microsoft.com/office/drawing/2014/main" id="{BAD1EDF6-9ECE-450D-A80F-37AAB4FC8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75" y="1469536"/>
            <a:ext cx="308610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E3995CD-6EBE-4F3D-92E3-CBF38E29F5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24" t="26139" r="39059"/>
          <a:stretch/>
        </p:blipFill>
        <p:spPr>
          <a:xfrm>
            <a:off x="613775" y="6803171"/>
            <a:ext cx="2381165" cy="199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3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</TotalTime>
  <Words>322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20</cp:revision>
  <dcterms:created xsi:type="dcterms:W3CDTF">2020-04-06T19:04:37Z</dcterms:created>
  <dcterms:modified xsi:type="dcterms:W3CDTF">2020-04-07T10:20:28Z</dcterms:modified>
</cp:coreProperties>
</file>