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Use a Balloon to Amplify Sound</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124182" y="1398378"/>
            <a:ext cx="3440390" cy="1169551"/>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Small sounds can still make a big noise when you use a good sound conductor. Experiment with a balloon, compressed air and your own ears to find out how it works and the science behind it.</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69162" y="2687323"/>
            <a:ext cx="3131993" cy="492443"/>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Balloon</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69159" y="3264773"/>
            <a:ext cx="3131992" cy="109299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Blow up the balloon.</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Hold the balloon close to your ear while you tap lightly on the other side.</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3124182" y="923973"/>
            <a:ext cx="3440390" cy="41400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20898" y="2698785"/>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07455" y="3265106"/>
            <a:ext cx="2984404" cy="2246769"/>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Despite you only tapping lightly on the balloon your ears can hear the noise loudly. When you blew up the balloon you forced the air molecules inside the balloon closer to each other. Because the air molecules inside the balloon are closer together, they become a better conductor of sound waves than the ordinary air around you.</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How To Make a BALLOON Speaker ? / Tutorial - YouTube">
            <a:extLst>
              <a:ext uri="{FF2B5EF4-FFF2-40B4-BE49-F238E27FC236}">
                <a16:creationId xmlns:a16="http://schemas.microsoft.com/office/drawing/2014/main" id="{8177AF7E-41E5-46F1-BECB-23E20C3D51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278" b="13105"/>
          <a:stretch/>
        </p:blipFill>
        <p:spPr bwMode="auto">
          <a:xfrm>
            <a:off x="293428" y="1000590"/>
            <a:ext cx="2686744" cy="152371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F68A93F-C192-4D4E-8A9A-0AD4E24FEBCE}"/>
              </a:ext>
            </a:extLst>
          </p:cNvPr>
          <p:cNvSpPr txBox="1"/>
          <p:nvPr/>
        </p:nvSpPr>
        <p:spPr>
          <a:xfrm>
            <a:off x="269160" y="4462356"/>
            <a:ext cx="3131991"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How Real Speakers Work</a:t>
            </a:r>
          </a:p>
        </p:txBody>
      </p:sp>
      <p:pic>
        <p:nvPicPr>
          <p:cNvPr id="2" name="Picture 1">
            <a:extLst>
              <a:ext uri="{FF2B5EF4-FFF2-40B4-BE49-F238E27FC236}">
                <a16:creationId xmlns:a16="http://schemas.microsoft.com/office/drawing/2014/main" id="{DA47BE13-D272-4AAA-95CD-EB53D0D7FB02}"/>
              </a:ext>
            </a:extLst>
          </p:cNvPr>
          <p:cNvPicPr>
            <a:picLocks noChangeAspect="1"/>
          </p:cNvPicPr>
          <p:nvPr/>
        </p:nvPicPr>
        <p:blipFill rotWithShape="1">
          <a:blip r:embed="rId4"/>
          <a:srcRect t="11197" r="55000" b="11197"/>
          <a:stretch/>
        </p:blipFill>
        <p:spPr>
          <a:xfrm>
            <a:off x="3492535" y="5720861"/>
            <a:ext cx="2999324" cy="2909581"/>
          </a:xfrm>
          <a:prstGeom prst="rect">
            <a:avLst/>
          </a:prstGeom>
        </p:spPr>
      </p:pic>
      <p:sp>
        <p:nvSpPr>
          <p:cNvPr id="24" name="Rectangle 23">
            <a:extLst>
              <a:ext uri="{FF2B5EF4-FFF2-40B4-BE49-F238E27FC236}">
                <a16:creationId xmlns:a16="http://schemas.microsoft.com/office/drawing/2014/main" id="{B32B4C20-2098-459A-9A7B-D15AE6404120}"/>
              </a:ext>
            </a:extLst>
          </p:cNvPr>
          <p:cNvSpPr/>
          <p:nvPr/>
        </p:nvSpPr>
        <p:spPr>
          <a:xfrm>
            <a:off x="293428" y="4950831"/>
            <a:ext cx="3082862"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a current in the coil creates an electromagnetic field</a:t>
            </a:r>
            <a:endParaRPr lang="en-US" sz="1200" b="1" i="0" dirty="0">
              <a:solidFill>
                <a:srgbClr val="333333"/>
              </a:solidFill>
              <a:effectLst/>
            </a:endParaRPr>
          </a:p>
        </p:txBody>
      </p:sp>
      <p:sp>
        <p:nvSpPr>
          <p:cNvPr id="25" name="Rectangle 24">
            <a:extLst>
              <a:ext uri="{FF2B5EF4-FFF2-40B4-BE49-F238E27FC236}">
                <a16:creationId xmlns:a16="http://schemas.microsoft.com/office/drawing/2014/main" id="{A5D6F011-62A6-481B-83FB-564A342BE84F}"/>
              </a:ext>
            </a:extLst>
          </p:cNvPr>
          <p:cNvSpPr/>
          <p:nvPr/>
        </p:nvSpPr>
        <p:spPr>
          <a:xfrm>
            <a:off x="279545" y="5511875"/>
            <a:ext cx="3082863" cy="64633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the electromagnetic field interacts with the permanent magnet generating a force, which pushes the cone outwards</a:t>
            </a:r>
            <a:endParaRPr lang="en-US" sz="1200" b="1" i="0" dirty="0">
              <a:solidFill>
                <a:srgbClr val="333333"/>
              </a:solidFill>
              <a:effectLst/>
            </a:endParaRPr>
          </a:p>
        </p:txBody>
      </p:sp>
      <p:sp>
        <p:nvSpPr>
          <p:cNvPr id="26" name="Rectangle 25">
            <a:extLst>
              <a:ext uri="{FF2B5EF4-FFF2-40B4-BE49-F238E27FC236}">
                <a16:creationId xmlns:a16="http://schemas.microsoft.com/office/drawing/2014/main" id="{58AA04EC-1C72-4CC0-992C-2AB99D9151E0}"/>
              </a:ext>
            </a:extLst>
          </p:cNvPr>
          <p:cNvSpPr/>
          <p:nvPr/>
        </p:nvSpPr>
        <p:spPr>
          <a:xfrm>
            <a:off x="293428" y="6215548"/>
            <a:ext cx="3093427"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the current is made to flow in the opposite direction</a:t>
            </a:r>
            <a:endParaRPr lang="en-US" sz="1200" b="1" i="0" dirty="0">
              <a:solidFill>
                <a:srgbClr val="333333"/>
              </a:solidFill>
              <a:effectLst/>
            </a:endParaRPr>
          </a:p>
        </p:txBody>
      </p:sp>
      <p:sp>
        <p:nvSpPr>
          <p:cNvPr id="27" name="Rectangle 26">
            <a:extLst>
              <a:ext uri="{FF2B5EF4-FFF2-40B4-BE49-F238E27FC236}">
                <a16:creationId xmlns:a16="http://schemas.microsoft.com/office/drawing/2014/main" id="{6CF65315-13D7-4D0C-A151-186EFEE25549}"/>
              </a:ext>
            </a:extLst>
          </p:cNvPr>
          <p:cNvSpPr/>
          <p:nvPr/>
        </p:nvSpPr>
        <p:spPr>
          <a:xfrm>
            <a:off x="281343" y="6765578"/>
            <a:ext cx="3107031"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the direction of the electromagnetic field reverses</a:t>
            </a:r>
            <a:endParaRPr lang="en-US" sz="1200" b="1" i="0" dirty="0">
              <a:solidFill>
                <a:srgbClr val="333333"/>
              </a:solidFill>
              <a:effectLst/>
            </a:endParaRPr>
          </a:p>
        </p:txBody>
      </p:sp>
      <p:sp>
        <p:nvSpPr>
          <p:cNvPr id="28" name="Rectangle 27">
            <a:extLst>
              <a:ext uri="{FF2B5EF4-FFF2-40B4-BE49-F238E27FC236}">
                <a16:creationId xmlns:a16="http://schemas.microsoft.com/office/drawing/2014/main" id="{E08B9890-6793-4F2C-82FA-4855CEA79CA2}"/>
              </a:ext>
            </a:extLst>
          </p:cNvPr>
          <p:cNvSpPr/>
          <p:nvPr/>
        </p:nvSpPr>
        <p:spPr>
          <a:xfrm>
            <a:off x="269259" y="7301761"/>
            <a:ext cx="310703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the force on the cone now pulls it back in</a:t>
            </a:r>
            <a:endParaRPr lang="en-US" sz="1200" b="1" i="0" dirty="0">
              <a:solidFill>
                <a:srgbClr val="333333"/>
              </a:solidFill>
              <a:effectLst/>
            </a:endParaRPr>
          </a:p>
        </p:txBody>
      </p:sp>
      <p:sp>
        <p:nvSpPr>
          <p:cNvPr id="29" name="Rectangle 28">
            <a:extLst>
              <a:ext uri="{FF2B5EF4-FFF2-40B4-BE49-F238E27FC236}">
                <a16:creationId xmlns:a16="http://schemas.microsoft.com/office/drawing/2014/main" id="{157263B8-202E-42B9-970A-E9222342254C}"/>
              </a:ext>
            </a:extLst>
          </p:cNvPr>
          <p:cNvSpPr/>
          <p:nvPr/>
        </p:nvSpPr>
        <p:spPr>
          <a:xfrm>
            <a:off x="255377" y="7644795"/>
            <a:ext cx="3107031"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repeatedly alternating the current direction makes the cone vibrate in and out</a:t>
            </a:r>
            <a:endParaRPr lang="en-US" sz="1200" b="1" i="0" dirty="0">
              <a:solidFill>
                <a:srgbClr val="333333"/>
              </a:solidFill>
              <a:effectLst/>
            </a:endParaRPr>
          </a:p>
        </p:txBody>
      </p:sp>
      <p:sp>
        <p:nvSpPr>
          <p:cNvPr id="30" name="Rectangle 29">
            <a:extLst>
              <a:ext uri="{FF2B5EF4-FFF2-40B4-BE49-F238E27FC236}">
                <a16:creationId xmlns:a16="http://schemas.microsoft.com/office/drawing/2014/main" id="{CFFE1DDE-6D16-4901-BC75-E4D8460588AD}"/>
              </a:ext>
            </a:extLst>
          </p:cNvPr>
          <p:cNvSpPr/>
          <p:nvPr/>
        </p:nvSpPr>
        <p:spPr>
          <a:xfrm>
            <a:off x="255377" y="8198611"/>
            <a:ext cx="3107032"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algn="just"/>
            <a:r>
              <a:rPr lang="en-US" sz="1200" b="1" dirty="0">
                <a:solidFill>
                  <a:srgbClr val="333333"/>
                </a:solidFill>
              </a:rPr>
              <a:t>the cone vibrations cause pressure variations in the air, which are sound waves</a:t>
            </a:r>
            <a:endParaRPr lang="en-US" sz="1200" b="1" i="0" dirty="0">
              <a:solidFill>
                <a:srgbClr val="333333"/>
              </a:solidFill>
              <a:effectLst/>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TotalTime>
  <Words>220</Words>
  <Application>Microsoft Office PowerPoint</Application>
  <PresentationFormat>On-screen Show (4:3)</PresentationFormat>
  <Paragraphs>18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13</cp:revision>
  <dcterms:created xsi:type="dcterms:W3CDTF">2020-04-06T19:04:37Z</dcterms:created>
  <dcterms:modified xsi:type="dcterms:W3CDTF">2020-04-07T09:34:39Z</dcterms:modified>
</cp:coreProperties>
</file>