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-2355073" y="101024"/>
            <a:ext cx="1022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GB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STEM: Straw Roller Coaster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3657600" y="3593198"/>
            <a:ext cx="2951459" cy="1169551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>
                <a:solidFill>
                  <a:prstClr val="black"/>
                </a:solidFill>
              </a:rPr>
              <a:t>Build a Straw Roller Coaster for a ping pong ball to roll down!  Drinking straws and hot glue, and that’s it.  Use a low temp gun and kids can make this themselves.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F2A4D5-06DC-44D5-8651-69B3DF0F7B93}"/>
              </a:ext>
            </a:extLst>
          </p:cNvPr>
          <p:cNvSpPr txBox="1"/>
          <p:nvPr/>
        </p:nvSpPr>
        <p:spPr>
          <a:xfrm>
            <a:off x="3657600" y="4829276"/>
            <a:ext cx="2951459" cy="215443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What you'll need: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To build this straw roller coaster you will need: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cardboard box or a piece of cardboard for the base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Straws – solid color ones are fun!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Scissors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hot glue gun and glue sticks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ping pong ball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A bowl to catch the ball at the bottom (optional)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93429" y="1471095"/>
            <a:ext cx="2813026" cy="156433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Roller Coaster Challenge is a mind-bending three-dimensional playground for engineers. Your goal is to create a functioning roller coaster that can get the car to safely glide to the end of the track.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3657600" y="3122128"/>
            <a:ext cx="2951459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Your Challenge!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10531" y="5880031"/>
            <a:ext cx="3256842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Things to think about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03374" y="6375037"/>
            <a:ext cx="3256842" cy="2462213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How high are you going to start your roller coaster?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How are you going to make sure that your ball doesn’t move that fast it falls off?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How are you going to make your ball go round corners?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Is it better to have your ball moving fast or slow?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400" dirty="0"/>
              <a:t>How are you going to connect your straws together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657600" y="7072755"/>
            <a:ext cx="2951458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A6FF48-79E7-4C59-85C4-2F3DE4C68956}"/>
              </a:ext>
            </a:extLst>
          </p:cNvPr>
          <p:cNvSpPr txBox="1"/>
          <p:nvPr/>
        </p:nvSpPr>
        <p:spPr>
          <a:xfrm>
            <a:off x="293430" y="984291"/>
            <a:ext cx="2813025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pic>
        <p:nvPicPr>
          <p:cNvPr id="1028" name="Picture 4" descr="STEM Challenge for Kids: Build a Straw Roller Coaster!">
            <a:extLst>
              <a:ext uri="{FF2B5EF4-FFF2-40B4-BE49-F238E27FC236}">
                <a16:creationId xmlns:a16="http://schemas.microsoft.com/office/drawing/2014/main" id="{29DEA007-1C51-4B01-B2E6-16D5FD572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65146" r="5052" b="5735"/>
          <a:stretch/>
        </p:blipFill>
        <p:spPr bwMode="auto">
          <a:xfrm>
            <a:off x="293429" y="3151477"/>
            <a:ext cx="3281819" cy="266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Kings Island: Vortex roller coaster is closing">
            <a:extLst>
              <a:ext uri="{FF2B5EF4-FFF2-40B4-BE49-F238E27FC236}">
                <a16:creationId xmlns:a16="http://schemas.microsoft.com/office/drawing/2014/main" id="{E98438A2-7F2A-441B-936E-EFEFD85CA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20" y="979769"/>
            <a:ext cx="3410239" cy="205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BA906BA-22E7-4D90-A66B-E04358573BAD}"/>
              </a:ext>
            </a:extLst>
          </p:cNvPr>
          <p:cNvSpPr txBox="1"/>
          <p:nvPr/>
        </p:nvSpPr>
        <p:spPr>
          <a:xfrm>
            <a:off x="3658037" y="7438797"/>
            <a:ext cx="2951021" cy="286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en-US" sz="1200" b="1" dirty="0"/>
              <a:t>What should I do first?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93FE9-F93F-475D-BE9D-2A3D4D468592}"/>
              </a:ext>
            </a:extLst>
          </p:cNvPr>
          <p:cNvSpPr txBox="1"/>
          <p:nvPr/>
        </p:nvSpPr>
        <p:spPr>
          <a:xfrm>
            <a:off x="3658037" y="7831216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AF6D29-AC67-4DFC-9F80-F011E7F7669C}"/>
              </a:ext>
            </a:extLst>
          </p:cNvPr>
          <p:cNvSpPr txBox="1"/>
          <p:nvPr/>
        </p:nvSpPr>
        <p:spPr>
          <a:xfrm>
            <a:off x="3658037" y="8597794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en-US" sz="1200" b="1" dirty="0"/>
              <a:t>How can I do it better?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902EF3-8CA6-49C2-82F0-311D3503188E}"/>
              </a:ext>
            </a:extLst>
          </p:cNvPr>
          <p:cNvSpPr txBox="1"/>
          <p:nvPr/>
        </p:nvSpPr>
        <p:spPr>
          <a:xfrm>
            <a:off x="3673596" y="8204049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en-US" sz="1200" b="1" dirty="0"/>
              <a:t>Where can I look for help?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</TotalTime>
  <Words>230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22</cp:revision>
  <dcterms:created xsi:type="dcterms:W3CDTF">2020-04-06T19:04:37Z</dcterms:created>
  <dcterms:modified xsi:type="dcterms:W3CDTF">2020-04-26T09:36:06Z</dcterms:modified>
</cp:coreProperties>
</file>