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7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0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7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98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54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188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84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29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04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7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00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6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9000" r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E61277-BEA4-4556-9667-43351C0D1029}"/>
              </a:ext>
            </a:extLst>
          </p:cNvPr>
          <p:cNvSpPr/>
          <p:nvPr/>
        </p:nvSpPr>
        <p:spPr>
          <a:xfrm>
            <a:off x="149418" y="295433"/>
            <a:ext cx="6552007" cy="8660677"/>
          </a:xfrm>
          <a:prstGeom prst="roundRect">
            <a:avLst>
              <a:gd name="adj" fmla="val 473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5CC74E-4672-4BF4-B00F-0E5EF4432868}"/>
              </a:ext>
            </a:extLst>
          </p:cNvPr>
          <p:cNvSpPr/>
          <p:nvPr/>
        </p:nvSpPr>
        <p:spPr>
          <a:xfrm>
            <a:off x="-143691" y="-63788"/>
            <a:ext cx="5855559" cy="914400"/>
          </a:xfrm>
          <a:prstGeom prst="roundRect">
            <a:avLst>
              <a:gd name="adj" fmla="val 3858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F8B0D-DE50-4E77-A8FA-727189C62CA3}"/>
              </a:ext>
            </a:extLst>
          </p:cNvPr>
          <p:cNvSpPr txBox="1"/>
          <p:nvPr/>
        </p:nvSpPr>
        <p:spPr>
          <a:xfrm>
            <a:off x="-2355073" y="101024"/>
            <a:ext cx="10228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GB" sz="3200" b="1" dirty="0">
                <a:solidFill>
                  <a:prstClr val="black"/>
                </a:solidFill>
                <a:latin typeface="Comic Sans MS" panose="030F0702030302020204" pitchFamily="66" charset="0"/>
              </a:rPr>
              <a:t>STEM: Stop the Spread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E496E-D93D-4BED-87ED-B04996870720}"/>
              </a:ext>
            </a:extLst>
          </p:cNvPr>
          <p:cNvSpPr txBox="1"/>
          <p:nvPr/>
        </p:nvSpPr>
        <p:spPr>
          <a:xfrm>
            <a:off x="282945" y="3584619"/>
            <a:ext cx="3131992" cy="2308324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200" dirty="0">
                <a:solidFill>
                  <a:prstClr val="black"/>
                </a:solidFill>
              </a:rPr>
              <a:t>Imagine you work for a charity and have received              some funding to help pupils in a school in Kenya         reduce the spread of disease in their school.  Your challenge is to: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Build a model of a hand washing device that could      go in their playground which will enable them to capture rainwater then use it to wash their hands.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Develop education materials which will help children aged 8-11 understand why hand washing is important. This could be a poster, animation, game, play, leaflet.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6B9BF1-8162-4AE1-A5DB-B364D02151DD}"/>
              </a:ext>
            </a:extLst>
          </p:cNvPr>
          <p:cNvSpPr/>
          <p:nvPr/>
        </p:nvSpPr>
        <p:spPr>
          <a:xfrm>
            <a:off x="293429" y="1471095"/>
            <a:ext cx="3131992" cy="156433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Infectious diseases can be spread through direct contact such as: Person to person. Infectious diseases commonly spread through the direct transfer of bacteria, viruses or other germs from one person to another</a:t>
            </a: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5A5706-64FE-4D53-9AF5-BE51CD2C1E8D}"/>
              </a:ext>
            </a:extLst>
          </p:cNvPr>
          <p:cNvSpPr txBox="1"/>
          <p:nvPr/>
        </p:nvSpPr>
        <p:spPr>
          <a:xfrm>
            <a:off x="282945" y="3113549"/>
            <a:ext cx="3131992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Your Challenge!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B7A050-A87C-4F3C-BD1C-4F0C6240E313}"/>
              </a:ext>
            </a:extLst>
          </p:cNvPr>
          <p:cNvSpPr txBox="1"/>
          <p:nvPr/>
        </p:nvSpPr>
        <p:spPr>
          <a:xfrm>
            <a:off x="3542397" y="5293872"/>
            <a:ext cx="2984404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Things to think about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8EDE17-36A2-4A37-B6AF-43A589F3AF2D}"/>
              </a:ext>
            </a:extLst>
          </p:cNvPr>
          <p:cNvSpPr txBox="1"/>
          <p:nvPr/>
        </p:nvSpPr>
        <p:spPr>
          <a:xfrm>
            <a:off x="3535240" y="5788878"/>
            <a:ext cx="2984404" cy="1938992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200" dirty="0"/>
              <a:t>You will need to think about:</a:t>
            </a:r>
          </a:p>
          <a:p>
            <a:pPr lvl="0" algn="just"/>
            <a:r>
              <a:rPr lang="en-US" sz="1200" b="1" dirty="0"/>
              <a:t>For your hand washing device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Remember it must be able to both collect and dispense water.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It must use water efficiently (water is scarce in Kenya).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Think about how to avoid cross-contamination.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Use locally available, sustainable materials when possible.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3E7D3F-EF98-4FEB-8A25-A0D8BD686DCE}"/>
              </a:ext>
            </a:extLst>
          </p:cNvPr>
          <p:cNvSpPr txBox="1"/>
          <p:nvPr/>
        </p:nvSpPr>
        <p:spPr>
          <a:xfrm>
            <a:off x="3571589" y="7853813"/>
            <a:ext cx="2857494" cy="27699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Reflection Questions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0A4D6-1699-4358-8100-AF08F10A18A0}"/>
              </a:ext>
            </a:extLst>
          </p:cNvPr>
          <p:cNvSpPr txBox="1"/>
          <p:nvPr/>
        </p:nvSpPr>
        <p:spPr>
          <a:xfrm>
            <a:off x="3580806" y="8229514"/>
            <a:ext cx="2857494" cy="28666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GB" sz="1200" b="1" dirty="0">
                <a:solidFill>
                  <a:prstClr val="black"/>
                </a:solidFill>
              </a:rPr>
              <a:t>Is something confusing me?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168C2D-2C1E-4346-95B8-791F3AA9C2D6}"/>
              </a:ext>
            </a:extLst>
          </p:cNvPr>
          <p:cNvSpPr txBox="1"/>
          <p:nvPr/>
        </p:nvSpPr>
        <p:spPr>
          <a:xfrm>
            <a:off x="3580806" y="8605217"/>
            <a:ext cx="2857494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Could I explain this to someone else?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A6FF48-79E7-4C59-85C4-2F3DE4C68956}"/>
              </a:ext>
            </a:extLst>
          </p:cNvPr>
          <p:cNvSpPr txBox="1"/>
          <p:nvPr/>
        </p:nvSpPr>
        <p:spPr>
          <a:xfrm>
            <a:off x="293430" y="984291"/>
            <a:ext cx="3131992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Introduction</a:t>
            </a:r>
          </a:p>
        </p:txBody>
      </p:sp>
      <p:pic>
        <p:nvPicPr>
          <p:cNvPr id="1026" name="Picture 2" descr="Infectious Diseases ( Read ) | Biology | CK-12 Foundation">
            <a:extLst>
              <a:ext uri="{FF2B5EF4-FFF2-40B4-BE49-F238E27FC236}">
                <a16:creationId xmlns:a16="http://schemas.microsoft.com/office/drawing/2014/main" id="{3CE01FE6-4D70-4E0F-BF26-CE4D2CAD6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47" y="5997788"/>
            <a:ext cx="2950211" cy="284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DC Says “Take 3” Actions to Fight Flu | CDC">
            <a:extLst>
              <a:ext uri="{FF2B5EF4-FFF2-40B4-BE49-F238E27FC236}">
                <a16:creationId xmlns:a16="http://schemas.microsoft.com/office/drawing/2014/main" id="{102FEA05-182B-4570-81F4-B25F99C4BA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94"/>
          <a:stretch/>
        </p:blipFill>
        <p:spPr bwMode="auto">
          <a:xfrm>
            <a:off x="3576589" y="1013188"/>
            <a:ext cx="2963184" cy="413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73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492</TotalTime>
  <Words>208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18</cp:revision>
  <dcterms:created xsi:type="dcterms:W3CDTF">2020-04-06T19:04:37Z</dcterms:created>
  <dcterms:modified xsi:type="dcterms:W3CDTF">2020-04-25T23:21:31Z</dcterms:modified>
</cp:coreProperties>
</file>