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0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5F44-A27A-47B7-912D-20B96F0D2E96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13EB-8185-4548-959C-F25CF496B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201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5F44-A27A-47B7-912D-20B96F0D2E96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13EB-8185-4548-959C-F25CF496B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378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5F44-A27A-47B7-912D-20B96F0D2E96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13EB-8185-4548-959C-F25CF496B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201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5F44-A27A-47B7-912D-20B96F0D2E96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13EB-8185-4548-959C-F25CF496B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65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5F44-A27A-47B7-912D-20B96F0D2E96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13EB-8185-4548-959C-F25CF496B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0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5F44-A27A-47B7-912D-20B96F0D2E96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13EB-8185-4548-959C-F25CF496B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38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5F44-A27A-47B7-912D-20B96F0D2E96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13EB-8185-4548-959C-F25CF496B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51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5F44-A27A-47B7-912D-20B96F0D2E96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13EB-8185-4548-959C-F25CF496B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971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5F44-A27A-47B7-912D-20B96F0D2E96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13EB-8185-4548-959C-F25CF496B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219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5F44-A27A-47B7-912D-20B96F0D2E96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13EB-8185-4548-959C-F25CF496B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525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5F44-A27A-47B7-912D-20B96F0D2E96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13EB-8185-4548-959C-F25CF496B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804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25F44-A27A-47B7-912D-20B96F0D2E96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B13EB-8185-4548-959C-F25CF496B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903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10C5CB-1E4E-431D-B3CF-3A7938DD57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56" r="35566"/>
          <a:stretch/>
        </p:blipFill>
        <p:spPr>
          <a:xfrm>
            <a:off x="145374" y="1766031"/>
            <a:ext cx="2773189" cy="29562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6AA7DF-DC02-4FEB-AAB3-9CE3C62F2ED5}"/>
              </a:ext>
            </a:extLst>
          </p:cNvPr>
          <p:cNvSpPr txBox="1"/>
          <p:nvPr/>
        </p:nvSpPr>
        <p:spPr>
          <a:xfrm>
            <a:off x="0" y="513566"/>
            <a:ext cx="4521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Speed Graph Analysis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0216F76-363C-4369-A5F6-7DF9646B96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531601"/>
              </p:ext>
            </p:extLst>
          </p:nvPr>
        </p:nvGraphicFramePr>
        <p:xfrm>
          <a:off x="3059682" y="1771794"/>
          <a:ext cx="3677995" cy="2286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35599">
                  <a:extLst>
                    <a:ext uri="{9D8B030D-6E8A-4147-A177-3AD203B41FA5}">
                      <a16:colId xmlns:a16="http://schemas.microsoft.com/office/drawing/2014/main" val="544345612"/>
                    </a:ext>
                  </a:extLst>
                </a:gridCol>
                <a:gridCol w="735599">
                  <a:extLst>
                    <a:ext uri="{9D8B030D-6E8A-4147-A177-3AD203B41FA5}">
                      <a16:colId xmlns:a16="http://schemas.microsoft.com/office/drawing/2014/main" val="2344618863"/>
                    </a:ext>
                  </a:extLst>
                </a:gridCol>
                <a:gridCol w="735599">
                  <a:extLst>
                    <a:ext uri="{9D8B030D-6E8A-4147-A177-3AD203B41FA5}">
                      <a16:colId xmlns:a16="http://schemas.microsoft.com/office/drawing/2014/main" val="889840351"/>
                    </a:ext>
                  </a:extLst>
                </a:gridCol>
                <a:gridCol w="735599">
                  <a:extLst>
                    <a:ext uri="{9D8B030D-6E8A-4147-A177-3AD203B41FA5}">
                      <a16:colId xmlns:a16="http://schemas.microsoft.com/office/drawing/2014/main" val="2771929406"/>
                    </a:ext>
                  </a:extLst>
                </a:gridCol>
                <a:gridCol w="735599">
                  <a:extLst>
                    <a:ext uri="{9D8B030D-6E8A-4147-A177-3AD203B41FA5}">
                      <a16:colId xmlns:a16="http://schemas.microsoft.com/office/drawing/2014/main" val="996110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Distance A-B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Time A-B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974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Distance B-C</a:t>
                      </a:r>
                      <a:endParaRPr lang="en-GB" sz="12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 B-C</a:t>
                      </a:r>
                      <a:endParaRPr lang="en-GB" sz="12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99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Distance C-D</a:t>
                      </a:r>
                      <a:endParaRPr lang="en-GB" sz="12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 C-D</a:t>
                      </a:r>
                      <a:endParaRPr lang="en-GB" sz="12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06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Distance D-E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 D-E</a:t>
                      </a:r>
                      <a:endParaRPr lang="en-GB" sz="12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36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Distance A-E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 A-E</a:t>
                      </a:r>
                      <a:endParaRPr lang="en-GB" sz="12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33161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C4AA503-676D-41C4-AB7C-9CF4F3489BBF}"/>
              </a:ext>
            </a:extLst>
          </p:cNvPr>
          <p:cNvSpPr txBox="1"/>
          <p:nvPr/>
        </p:nvSpPr>
        <p:spPr>
          <a:xfrm>
            <a:off x="5977484" y="4296822"/>
            <a:ext cx="719013" cy="307777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BBAE8-0E7F-4999-8FC2-6E6CB1D3D8B7}"/>
              </a:ext>
            </a:extLst>
          </p:cNvPr>
          <p:cNvSpPr txBox="1"/>
          <p:nvPr/>
        </p:nvSpPr>
        <p:spPr>
          <a:xfrm>
            <a:off x="145375" y="1104294"/>
            <a:ext cx="4910205" cy="461665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Introduction:  Use the </a:t>
            </a:r>
            <a:r>
              <a:rPr lang="en-GB" sz="1200" b="1" kern="0" dirty="0">
                <a:solidFill>
                  <a:sysClr val="windowText" lastClr="000000"/>
                </a:solidFill>
                <a:latin typeface="Calibri" panose="020F0502020204030204"/>
              </a:rPr>
              <a:t>graph below and your own knowledge about speed to fill out the table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utoShape 5">
            <a:extLst>
              <a:ext uri="{FF2B5EF4-FFF2-40B4-BE49-F238E27FC236}">
                <a16:creationId xmlns:a16="http://schemas.microsoft.com/office/drawing/2014/main" id="{D19F46DE-7D0D-4C5F-8AA6-80F2D545D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4179" y="4125302"/>
            <a:ext cx="2527689" cy="479297"/>
          </a:xfrm>
          <a:prstGeom prst="roundRect">
            <a:avLst>
              <a:gd name="adj" fmla="val 0"/>
            </a:avLst>
          </a:prstGeom>
          <a:solidFill>
            <a:srgbClr val="FFFFCC"/>
          </a:solidFill>
          <a:ln w="38100" algn="ctr">
            <a:solidFill>
              <a:srgbClr val="CC00CC"/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endParaRPr lang="en-GB" sz="32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6C6F61-7949-4D73-BF05-29746C9303D1}"/>
              </a:ext>
            </a:extLst>
          </p:cNvPr>
          <p:cNvSpPr txBox="1"/>
          <p:nvPr/>
        </p:nvSpPr>
        <p:spPr>
          <a:xfrm>
            <a:off x="3184179" y="4168761"/>
            <a:ext cx="9033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Speed = Distance / Time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98A62262-AC68-4B5A-B6A8-BF6FB8CE9CCD}"/>
              </a:ext>
            </a:extLst>
          </p:cNvPr>
          <p:cNvSpPr/>
          <p:nvPr/>
        </p:nvSpPr>
        <p:spPr>
          <a:xfrm rot="16200000">
            <a:off x="6184210" y="3884372"/>
            <a:ext cx="305560" cy="5761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840F746-013B-4B2C-B634-61CF7114AB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56" r="35566"/>
          <a:stretch/>
        </p:blipFill>
        <p:spPr>
          <a:xfrm>
            <a:off x="145374" y="6174848"/>
            <a:ext cx="2773189" cy="29562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3C2F8CC-817D-4222-96CB-4DCA9CB2C302}"/>
              </a:ext>
            </a:extLst>
          </p:cNvPr>
          <p:cNvSpPr txBox="1"/>
          <p:nvPr/>
        </p:nvSpPr>
        <p:spPr>
          <a:xfrm>
            <a:off x="0" y="4922383"/>
            <a:ext cx="4521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Speed Graph Analysis 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D108364-ECA0-484D-A5B8-A1D0FB360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780798"/>
              </p:ext>
            </p:extLst>
          </p:nvPr>
        </p:nvGraphicFramePr>
        <p:xfrm>
          <a:off x="3059682" y="6180611"/>
          <a:ext cx="3677995" cy="2286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35599">
                  <a:extLst>
                    <a:ext uri="{9D8B030D-6E8A-4147-A177-3AD203B41FA5}">
                      <a16:colId xmlns:a16="http://schemas.microsoft.com/office/drawing/2014/main" val="544345612"/>
                    </a:ext>
                  </a:extLst>
                </a:gridCol>
                <a:gridCol w="735599">
                  <a:extLst>
                    <a:ext uri="{9D8B030D-6E8A-4147-A177-3AD203B41FA5}">
                      <a16:colId xmlns:a16="http://schemas.microsoft.com/office/drawing/2014/main" val="2344618863"/>
                    </a:ext>
                  </a:extLst>
                </a:gridCol>
                <a:gridCol w="735599">
                  <a:extLst>
                    <a:ext uri="{9D8B030D-6E8A-4147-A177-3AD203B41FA5}">
                      <a16:colId xmlns:a16="http://schemas.microsoft.com/office/drawing/2014/main" val="889840351"/>
                    </a:ext>
                  </a:extLst>
                </a:gridCol>
                <a:gridCol w="735599">
                  <a:extLst>
                    <a:ext uri="{9D8B030D-6E8A-4147-A177-3AD203B41FA5}">
                      <a16:colId xmlns:a16="http://schemas.microsoft.com/office/drawing/2014/main" val="2771929406"/>
                    </a:ext>
                  </a:extLst>
                </a:gridCol>
                <a:gridCol w="735599">
                  <a:extLst>
                    <a:ext uri="{9D8B030D-6E8A-4147-A177-3AD203B41FA5}">
                      <a16:colId xmlns:a16="http://schemas.microsoft.com/office/drawing/2014/main" val="996110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Distance A-B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Time A-B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974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Distance B-C</a:t>
                      </a:r>
                      <a:endParaRPr lang="en-GB" sz="12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 B-C</a:t>
                      </a:r>
                      <a:endParaRPr lang="en-GB" sz="12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99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Distance C-D</a:t>
                      </a:r>
                      <a:endParaRPr lang="en-GB" sz="12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 C-D</a:t>
                      </a:r>
                      <a:endParaRPr lang="en-GB" sz="12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06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Distance D-E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 D-E</a:t>
                      </a:r>
                      <a:endParaRPr lang="en-GB" sz="12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36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Distance A-E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 A-E</a:t>
                      </a:r>
                      <a:endParaRPr lang="en-GB" sz="12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331610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98C0F71D-7BBF-49B0-BA51-A6D5A6AF3CFB}"/>
              </a:ext>
            </a:extLst>
          </p:cNvPr>
          <p:cNvSpPr txBox="1"/>
          <p:nvPr/>
        </p:nvSpPr>
        <p:spPr>
          <a:xfrm>
            <a:off x="5977484" y="8705639"/>
            <a:ext cx="719013" cy="307777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52AC79-CA6F-4934-8A99-408A0415BC71}"/>
              </a:ext>
            </a:extLst>
          </p:cNvPr>
          <p:cNvSpPr txBox="1"/>
          <p:nvPr/>
        </p:nvSpPr>
        <p:spPr>
          <a:xfrm>
            <a:off x="145375" y="5513111"/>
            <a:ext cx="4910205" cy="461665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Introduction:  Use the </a:t>
            </a:r>
            <a:r>
              <a:rPr lang="en-GB" sz="1200" b="1" kern="0" dirty="0">
                <a:solidFill>
                  <a:sysClr val="windowText" lastClr="000000"/>
                </a:solidFill>
                <a:latin typeface="Calibri" panose="020F0502020204030204"/>
              </a:rPr>
              <a:t>graph below and your own knowledge about speed to fill out the table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AutoShape 5">
            <a:extLst>
              <a:ext uri="{FF2B5EF4-FFF2-40B4-BE49-F238E27FC236}">
                <a16:creationId xmlns:a16="http://schemas.microsoft.com/office/drawing/2014/main" id="{EEC65AFF-6CC3-4284-91F0-03036AD88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4179" y="8534119"/>
            <a:ext cx="2527689" cy="479297"/>
          </a:xfrm>
          <a:prstGeom prst="roundRect">
            <a:avLst>
              <a:gd name="adj" fmla="val 0"/>
            </a:avLst>
          </a:prstGeom>
          <a:solidFill>
            <a:srgbClr val="FFFFCC"/>
          </a:solidFill>
          <a:ln w="38100" algn="ctr">
            <a:solidFill>
              <a:srgbClr val="CC00CC"/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endParaRPr lang="en-GB" sz="320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E5BEAD38-F497-491B-BE93-E9402C2D4E8C}"/>
              </a:ext>
            </a:extLst>
          </p:cNvPr>
          <p:cNvSpPr/>
          <p:nvPr/>
        </p:nvSpPr>
        <p:spPr>
          <a:xfrm rot="16200000">
            <a:off x="6184210" y="8293189"/>
            <a:ext cx="305560" cy="5761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308B68-0EB2-41CA-A214-6A1AF17457A9}"/>
              </a:ext>
            </a:extLst>
          </p:cNvPr>
          <p:cNvSpPr txBox="1"/>
          <p:nvPr/>
        </p:nvSpPr>
        <p:spPr>
          <a:xfrm>
            <a:off x="3184179" y="8581287"/>
            <a:ext cx="9033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Speed = Distance / Time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33B39E-0588-4D59-BA2D-98CCAF38ACDB}"/>
              </a:ext>
            </a:extLst>
          </p:cNvPr>
          <p:cNvSpPr txBox="1"/>
          <p:nvPr/>
        </p:nvSpPr>
        <p:spPr>
          <a:xfrm>
            <a:off x="-43841" y="-40130"/>
            <a:ext cx="6901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Graphically representing speed, Analysis &amp; evaluation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A587AA-63C3-47B8-A49F-34EE388BEACD}"/>
              </a:ext>
            </a:extLst>
          </p:cNvPr>
          <p:cNvSpPr txBox="1"/>
          <p:nvPr/>
        </p:nvSpPr>
        <p:spPr>
          <a:xfrm>
            <a:off x="5751012" y="745443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C40F38-50B6-4C77-A4B0-AF00D169BC5F}"/>
              </a:ext>
            </a:extLst>
          </p:cNvPr>
          <p:cNvSpPr txBox="1"/>
          <p:nvPr/>
        </p:nvSpPr>
        <p:spPr>
          <a:xfrm>
            <a:off x="5776450" y="5064489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549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</TotalTime>
  <Words>105</Words>
  <Application>Microsoft Office PowerPoint</Application>
  <PresentationFormat>On-screen Show (4:3)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8</cp:revision>
  <dcterms:created xsi:type="dcterms:W3CDTF">2018-06-19T08:35:01Z</dcterms:created>
  <dcterms:modified xsi:type="dcterms:W3CDTF">2019-08-11T23:09:29Z</dcterms:modified>
</cp:coreProperties>
</file>