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4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40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017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166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567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02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123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897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550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554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42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046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5F849-0DC1-446F-9EEB-7817149BD1FB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F8BB5-3D09-4CA5-9674-FB4018790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33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F9BBCC-B446-41A8-A35A-1B9005C5A3C0}"/>
              </a:ext>
            </a:extLst>
          </p:cNvPr>
          <p:cNvSpPr txBox="1"/>
          <p:nvPr/>
        </p:nvSpPr>
        <p:spPr>
          <a:xfrm>
            <a:off x="7396" y="445958"/>
            <a:ext cx="4521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Respiration Practical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2FCC60-097A-4835-BB20-D007D92FE21D}"/>
              </a:ext>
            </a:extLst>
          </p:cNvPr>
          <p:cNvSpPr txBox="1"/>
          <p:nvPr/>
        </p:nvSpPr>
        <p:spPr>
          <a:xfrm>
            <a:off x="3995196" y="1409578"/>
            <a:ext cx="2860892" cy="1815882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Task: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Complete the table below by calculating the mean for each length of exercise.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Produce a graph of the results in your table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Explain the pattern in your results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9AD0826-2749-448E-8AAD-D87EE8CE0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191727"/>
              </p:ext>
            </p:extLst>
          </p:nvPr>
        </p:nvGraphicFramePr>
        <p:xfrm>
          <a:off x="128220" y="1281989"/>
          <a:ext cx="3748414" cy="19202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53559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461662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633828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432769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1066596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Mins of exercise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Pulse rate per min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Average  pulse 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316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771CCC5-4324-465F-9BDB-C80333252CFD}"/>
              </a:ext>
            </a:extLst>
          </p:cNvPr>
          <p:cNvSpPr txBox="1"/>
          <p:nvPr/>
        </p:nvSpPr>
        <p:spPr>
          <a:xfrm>
            <a:off x="7396" y="3353049"/>
            <a:ext cx="4521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Respiration Practical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C7BEDE-0ED8-4210-99E8-D3D89C1FBCD7}"/>
              </a:ext>
            </a:extLst>
          </p:cNvPr>
          <p:cNvSpPr txBox="1"/>
          <p:nvPr/>
        </p:nvSpPr>
        <p:spPr>
          <a:xfrm>
            <a:off x="3995196" y="4316669"/>
            <a:ext cx="2860892" cy="1815882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Task: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Complete the table below by calculating the mean for each length of exercise.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Produce a graph of the results in your table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Explain the pattern in your results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CBDD926-36E3-4202-A581-44E0D9787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292745"/>
              </p:ext>
            </p:extLst>
          </p:nvPr>
        </p:nvGraphicFramePr>
        <p:xfrm>
          <a:off x="128220" y="4189080"/>
          <a:ext cx="3748414" cy="19202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53559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461662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633828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432769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1066596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Mins of exercise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Pulse rate per min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Average  pulse 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316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2DB4E4D-3020-4EAD-8870-DA6C79B9A348}"/>
              </a:ext>
            </a:extLst>
          </p:cNvPr>
          <p:cNvSpPr txBox="1"/>
          <p:nvPr/>
        </p:nvSpPr>
        <p:spPr>
          <a:xfrm>
            <a:off x="0" y="6364498"/>
            <a:ext cx="4521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Respiration Practical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7498EC-8B0A-47ED-91FE-28FB48FF2EB7}"/>
              </a:ext>
            </a:extLst>
          </p:cNvPr>
          <p:cNvSpPr txBox="1"/>
          <p:nvPr/>
        </p:nvSpPr>
        <p:spPr>
          <a:xfrm>
            <a:off x="3987800" y="7328118"/>
            <a:ext cx="2860892" cy="1815882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Task: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Complete the table below by calculating the mean for each length of exercise.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Produce a graph of the results in your table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Explain the pattern in your results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67E1A47-69F8-4B0D-AC2A-1A3CBD8E9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22920"/>
              </p:ext>
            </p:extLst>
          </p:nvPr>
        </p:nvGraphicFramePr>
        <p:xfrm>
          <a:off x="120824" y="7200529"/>
          <a:ext cx="3748414" cy="19202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53559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461662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633828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432769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1066596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Mins of exercise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Pulse rate per min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Average  pulse 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316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764D9C6-A54D-449B-90FC-65EF4DBCEFDC}"/>
              </a:ext>
            </a:extLst>
          </p:cNvPr>
          <p:cNvSpPr txBox="1"/>
          <p:nvPr/>
        </p:nvSpPr>
        <p:spPr>
          <a:xfrm>
            <a:off x="0" y="-39347"/>
            <a:ext cx="8091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Experiments involving respiration, Data 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34EBF1-06FA-41BA-91D1-E5CD1FAD3139}"/>
              </a:ext>
            </a:extLst>
          </p:cNvPr>
          <p:cNvSpPr txBox="1"/>
          <p:nvPr/>
        </p:nvSpPr>
        <p:spPr>
          <a:xfrm>
            <a:off x="5751012" y="577394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399525-7216-4FB9-AF60-82DD886E7325}"/>
              </a:ext>
            </a:extLst>
          </p:cNvPr>
          <p:cNvSpPr txBox="1"/>
          <p:nvPr/>
        </p:nvSpPr>
        <p:spPr>
          <a:xfrm>
            <a:off x="5751012" y="3353941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6B27B8-D3B5-42BE-A091-CA3E51F22100}"/>
              </a:ext>
            </a:extLst>
          </p:cNvPr>
          <p:cNvSpPr txBox="1"/>
          <p:nvPr/>
        </p:nvSpPr>
        <p:spPr>
          <a:xfrm>
            <a:off x="5751012" y="6365340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20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</TotalTime>
  <Words>213</Words>
  <Application>Microsoft Office PowerPoint</Application>
  <PresentationFormat>On-screen Show (4:3)</PresentationFormat>
  <Paragraphs>97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9</cp:revision>
  <dcterms:created xsi:type="dcterms:W3CDTF">2018-06-18T22:29:45Z</dcterms:created>
  <dcterms:modified xsi:type="dcterms:W3CDTF">2019-08-11T23:03:31Z</dcterms:modified>
</cp:coreProperties>
</file>