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58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48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74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767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753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988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29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15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31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72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827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1F285-EBF5-4C19-93F9-418FBAE8B6D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0B4ED-9367-42A2-9985-087BAF4C6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65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0727F4-CF1F-40F8-98B7-03DD4418A6C7}"/>
              </a:ext>
            </a:extLst>
          </p:cNvPr>
          <p:cNvSpPr txBox="1"/>
          <p:nvPr/>
        </p:nvSpPr>
        <p:spPr>
          <a:xfrm>
            <a:off x="6430616" y="0"/>
            <a:ext cx="271338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prstClr val="black"/>
                </a:solidFill>
                <a:latin typeface="Calibri"/>
              </a:rPr>
              <a:t>Y8 Bio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AO:  Data presentation 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D44517-8D98-4B7B-8860-946089DCB0A1}"/>
              </a:ext>
            </a:extLst>
          </p:cNvPr>
          <p:cNvSpPr txBox="1">
            <a:spLocks/>
          </p:cNvSpPr>
          <p:nvPr/>
        </p:nvSpPr>
        <p:spPr>
          <a:xfrm>
            <a:off x="0" y="14578"/>
            <a:ext cx="6430616" cy="11247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B050"/>
                </a:solidFill>
                <a:latin typeface="Comic Sans MS" pitchFamily="66" charset="0"/>
              </a:rPr>
              <a:t>Respiration Data Analysis</a:t>
            </a:r>
            <a:endParaRPr lang="en-GB" sz="36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FCFFFC9-2591-4B3C-8C83-175007B51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01146"/>
              </p:ext>
            </p:extLst>
          </p:nvPr>
        </p:nvGraphicFramePr>
        <p:xfrm>
          <a:off x="255491" y="1044312"/>
          <a:ext cx="8699972" cy="32004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677380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1071506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1471099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1004445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2475542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Mins of exercise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Pulse rate per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Average  pulse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3A1BF8B-B34C-468F-83B5-E7B5E449FE7E}"/>
              </a:ext>
            </a:extLst>
          </p:cNvPr>
          <p:cNvSpPr txBox="1"/>
          <p:nvPr/>
        </p:nvSpPr>
        <p:spPr>
          <a:xfrm>
            <a:off x="255491" y="4581138"/>
            <a:ext cx="4834016" cy="1938992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sysClr val="windowText" lastClr="000000"/>
                </a:solidFill>
              </a:rPr>
              <a:t>Task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GB" sz="20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20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2000" dirty="0"/>
              <a:t>Explain the pattern in your results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652A1A-CD3D-4453-B67E-B314AC1FD8D3}"/>
              </a:ext>
            </a:extLst>
          </p:cNvPr>
          <p:cNvSpPr/>
          <p:nvPr/>
        </p:nvSpPr>
        <p:spPr>
          <a:xfrm>
            <a:off x="5208310" y="4406015"/>
            <a:ext cx="3747154" cy="224676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The mean is the </a:t>
            </a:r>
            <a:r>
              <a:rPr lang="en-US" sz="2000" b="1" dirty="0">
                <a:solidFill>
                  <a:srgbClr val="222222"/>
                </a:solidFill>
                <a:latin typeface="arial" panose="020B0604020202020204" pitchFamily="34" charset="0"/>
              </a:rPr>
              <a:t>average</a:t>
            </a: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 of the numbers. It is easy to </a:t>
            </a:r>
            <a:r>
              <a:rPr lang="en-US" sz="2000" b="1" dirty="0">
                <a:solidFill>
                  <a:srgbClr val="222222"/>
                </a:solidFill>
                <a:latin typeface="arial" panose="020B0604020202020204" pitchFamily="34" charset="0"/>
              </a:rPr>
              <a:t>calculate</a:t>
            </a: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: add up all the numbers, then divide by how many numbers there are. In other words it is the sum divided by the count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863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0727F4-CF1F-40F8-98B7-03DD4418A6C7}"/>
              </a:ext>
            </a:extLst>
          </p:cNvPr>
          <p:cNvSpPr txBox="1"/>
          <p:nvPr/>
        </p:nvSpPr>
        <p:spPr>
          <a:xfrm>
            <a:off x="6430616" y="0"/>
            <a:ext cx="271338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Y8 Bio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AO:  Data presentation 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D44517-8D98-4B7B-8860-946089DCB0A1}"/>
              </a:ext>
            </a:extLst>
          </p:cNvPr>
          <p:cNvSpPr txBox="1">
            <a:spLocks/>
          </p:cNvSpPr>
          <p:nvPr/>
        </p:nvSpPr>
        <p:spPr>
          <a:xfrm>
            <a:off x="0" y="14578"/>
            <a:ext cx="6430616" cy="11247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Respiration Data Analysis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A1BF8B-B34C-468F-83B5-E7B5E449FE7E}"/>
              </a:ext>
            </a:extLst>
          </p:cNvPr>
          <p:cNvSpPr txBox="1"/>
          <p:nvPr/>
        </p:nvSpPr>
        <p:spPr>
          <a:xfrm>
            <a:off x="245658" y="5642282"/>
            <a:ext cx="5280070" cy="1015663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Produce a graph of the results in your table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Explain the pattern in your results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80AF5-F761-4691-9964-1B76E57914BF}"/>
              </a:ext>
            </a:extLst>
          </p:cNvPr>
          <p:cNvSpPr txBox="1"/>
          <p:nvPr/>
        </p:nvSpPr>
        <p:spPr>
          <a:xfrm>
            <a:off x="5640341" y="1158940"/>
            <a:ext cx="3365370" cy="4893647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2400" b="1" dirty="0"/>
              <a:t>How to get marks when drawing graphs:</a:t>
            </a:r>
          </a:p>
          <a:p>
            <a:pPr algn="just"/>
            <a:endParaRPr lang="en-GB" sz="2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/>
              <a:t>Labelled 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/>
              <a:t>Units on 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/>
              <a:t>Correct scale used on 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/>
              <a:t>Points using means plotted correctly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/>
              <a:t>An appropriate line of best fit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/>
              <a:t>Any anomalous results circled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26DBBF-06D6-4A8D-8634-85933F4D75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55" r="24840"/>
          <a:stretch/>
        </p:blipFill>
        <p:spPr>
          <a:xfrm>
            <a:off x="138289" y="707886"/>
            <a:ext cx="5082640" cy="487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3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136</Words>
  <Application>Microsoft Office PowerPoint</Application>
  <PresentationFormat>On-screen Show (4:3)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3</cp:revision>
  <dcterms:created xsi:type="dcterms:W3CDTF">2018-06-18T22:45:29Z</dcterms:created>
  <dcterms:modified xsi:type="dcterms:W3CDTF">2018-06-18T23:05:08Z</dcterms:modified>
</cp:coreProperties>
</file>