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39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952D1-8614-4DD6-A0E1-C0EFFB02A498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407F5-D02E-4B7B-A8CA-E425A38FFE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1139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952D1-8614-4DD6-A0E1-C0EFFB02A498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407F5-D02E-4B7B-A8CA-E425A38FFE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80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952D1-8614-4DD6-A0E1-C0EFFB02A498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407F5-D02E-4B7B-A8CA-E425A38FFE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204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952D1-8614-4DD6-A0E1-C0EFFB02A498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407F5-D02E-4B7B-A8CA-E425A38FFE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718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952D1-8614-4DD6-A0E1-C0EFFB02A498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407F5-D02E-4B7B-A8CA-E425A38FFE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9512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952D1-8614-4DD6-A0E1-C0EFFB02A498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407F5-D02E-4B7B-A8CA-E425A38FFE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3544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952D1-8614-4DD6-A0E1-C0EFFB02A498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407F5-D02E-4B7B-A8CA-E425A38FFE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7788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952D1-8614-4DD6-A0E1-C0EFFB02A498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407F5-D02E-4B7B-A8CA-E425A38FFE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1481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952D1-8614-4DD6-A0E1-C0EFFB02A498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407F5-D02E-4B7B-A8CA-E425A38FFE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4234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952D1-8614-4DD6-A0E1-C0EFFB02A498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407F5-D02E-4B7B-A8CA-E425A38FFE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28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952D1-8614-4DD6-A0E1-C0EFFB02A498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407F5-D02E-4B7B-A8CA-E425A38FFE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8524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952D1-8614-4DD6-A0E1-C0EFFB02A498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D407F5-D02E-4B7B-A8CA-E425A38FFE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5651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94233A3-F082-4752-8673-1FC186F79842}"/>
              </a:ext>
            </a:extLst>
          </p:cNvPr>
          <p:cNvSpPr/>
          <p:nvPr/>
        </p:nvSpPr>
        <p:spPr>
          <a:xfrm>
            <a:off x="914400" y="1102817"/>
            <a:ext cx="29909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B050"/>
                </a:solidFill>
              </a:rPr>
              <a:t>Reflection Analysis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70F4CF-CE29-4C7D-9872-91F232A57C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546" r="13809" b="6533"/>
          <a:stretch/>
        </p:blipFill>
        <p:spPr>
          <a:xfrm>
            <a:off x="3746074" y="2242980"/>
            <a:ext cx="3086874" cy="2590692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7D94DD4-0C3E-493D-A203-ADB5829D6C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699409"/>
              </p:ext>
            </p:extLst>
          </p:nvPr>
        </p:nvGraphicFramePr>
        <p:xfrm>
          <a:off x="100206" y="2359255"/>
          <a:ext cx="3544868" cy="13716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72434">
                  <a:extLst>
                    <a:ext uri="{9D8B030D-6E8A-4147-A177-3AD203B41FA5}">
                      <a16:colId xmlns:a16="http://schemas.microsoft.com/office/drawing/2014/main" val="1472383678"/>
                    </a:ext>
                  </a:extLst>
                </a:gridCol>
                <a:gridCol w="1772434">
                  <a:extLst>
                    <a:ext uri="{9D8B030D-6E8A-4147-A177-3AD203B41FA5}">
                      <a16:colId xmlns:a16="http://schemas.microsoft.com/office/drawing/2014/main" val="1200535390"/>
                    </a:ext>
                  </a:extLst>
                </a:gridCol>
              </a:tblGrid>
              <a:tr h="164303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Angle of incidence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Angle of reflection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0441306"/>
                  </a:ext>
                </a:extLst>
              </a:tr>
              <a:tr h="164303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effectLst/>
                        </a:rPr>
                        <a:t>20°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effectLst/>
                        </a:rPr>
                        <a:t>20°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5888357"/>
                  </a:ext>
                </a:extLst>
              </a:tr>
              <a:tr h="164303"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effectLst/>
                        </a:rPr>
                        <a:t>30°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effectLst/>
                        </a:rPr>
                        <a:t>19°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5855393"/>
                  </a:ext>
                </a:extLst>
              </a:tr>
              <a:tr h="164303"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effectLst/>
                        </a:rPr>
                        <a:t>40°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effectLst/>
                        </a:rPr>
                        <a:t>40°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1947347"/>
                  </a:ext>
                </a:extLst>
              </a:tr>
              <a:tr h="164303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effectLst/>
                        </a:rPr>
                        <a:t>50°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effectLst/>
                        </a:rPr>
                        <a:t>50°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145437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50AEDA66-D0C9-4148-B27E-CC8F974660AB}"/>
              </a:ext>
            </a:extLst>
          </p:cNvPr>
          <p:cNvSpPr txBox="1"/>
          <p:nvPr/>
        </p:nvSpPr>
        <p:spPr>
          <a:xfrm>
            <a:off x="100206" y="3837116"/>
            <a:ext cx="4083487" cy="830997"/>
          </a:xfrm>
          <a:prstGeom prst="rect">
            <a:avLst/>
          </a:prstGeom>
          <a:noFill/>
          <a:ln w="28575">
            <a:solidFill>
              <a:srgbClr val="00B0F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Task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200" dirty="0"/>
              <a:t>What is the pattern in the results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200" dirty="0"/>
              <a:t>Which result is anomalous?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200" dirty="0"/>
              <a:t>Using these results, what is the law of reflection?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F9D371-D741-4F76-AC80-6EC1E6D592E1}"/>
              </a:ext>
            </a:extLst>
          </p:cNvPr>
          <p:cNvSpPr txBox="1"/>
          <p:nvPr/>
        </p:nvSpPr>
        <p:spPr>
          <a:xfrm>
            <a:off x="87680" y="1794830"/>
            <a:ext cx="4910205" cy="465842"/>
          </a:xfrm>
          <a:prstGeom prst="rect">
            <a:avLst/>
          </a:prstGeom>
          <a:solidFill>
            <a:srgbClr val="F79646">
              <a:lumMod val="40000"/>
              <a:lumOff val="6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Introduction:  Use the information in the table below and your own knowledge to work through the 3 task questions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D36CF1B-D221-4C05-A918-3F9EBB28AFDC}"/>
              </a:ext>
            </a:extLst>
          </p:cNvPr>
          <p:cNvSpPr/>
          <p:nvPr/>
        </p:nvSpPr>
        <p:spPr>
          <a:xfrm>
            <a:off x="926926" y="5413145"/>
            <a:ext cx="29909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B050"/>
                </a:solidFill>
              </a:rPr>
              <a:t>Reflection Analysis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C172508-43E4-4E7E-8281-5AEE2F0224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546" r="13809" b="6533"/>
          <a:stretch/>
        </p:blipFill>
        <p:spPr>
          <a:xfrm>
            <a:off x="3758600" y="6553308"/>
            <a:ext cx="3086874" cy="2590692"/>
          </a:xfrm>
          <a:prstGeom prst="rect">
            <a:avLst/>
          </a:prstGeom>
        </p:spPr>
      </p:pic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828F7733-3ACD-4104-8325-2BD40A93FD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874817"/>
              </p:ext>
            </p:extLst>
          </p:nvPr>
        </p:nvGraphicFramePr>
        <p:xfrm>
          <a:off x="112732" y="6669583"/>
          <a:ext cx="3544868" cy="13716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72434">
                  <a:extLst>
                    <a:ext uri="{9D8B030D-6E8A-4147-A177-3AD203B41FA5}">
                      <a16:colId xmlns:a16="http://schemas.microsoft.com/office/drawing/2014/main" val="1472383678"/>
                    </a:ext>
                  </a:extLst>
                </a:gridCol>
                <a:gridCol w="1772434">
                  <a:extLst>
                    <a:ext uri="{9D8B030D-6E8A-4147-A177-3AD203B41FA5}">
                      <a16:colId xmlns:a16="http://schemas.microsoft.com/office/drawing/2014/main" val="1200535390"/>
                    </a:ext>
                  </a:extLst>
                </a:gridCol>
              </a:tblGrid>
              <a:tr h="164303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Angle of incidence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Angle of reflection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0441306"/>
                  </a:ext>
                </a:extLst>
              </a:tr>
              <a:tr h="164303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effectLst/>
                        </a:rPr>
                        <a:t>20°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effectLst/>
                        </a:rPr>
                        <a:t>20°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5888357"/>
                  </a:ext>
                </a:extLst>
              </a:tr>
              <a:tr h="164303"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effectLst/>
                        </a:rPr>
                        <a:t>30°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effectLst/>
                        </a:rPr>
                        <a:t>19°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5855393"/>
                  </a:ext>
                </a:extLst>
              </a:tr>
              <a:tr h="164303"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effectLst/>
                        </a:rPr>
                        <a:t>40°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effectLst/>
                        </a:rPr>
                        <a:t>40°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1947347"/>
                  </a:ext>
                </a:extLst>
              </a:tr>
              <a:tr h="164303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effectLst/>
                        </a:rPr>
                        <a:t>50°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effectLst/>
                        </a:rPr>
                        <a:t>50°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1454378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8F77211D-77AC-47D5-96C7-D0BF11C34297}"/>
              </a:ext>
            </a:extLst>
          </p:cNvPr>
          <p:cNvSpPr txBox="1"/>
          <p:nvPr/>
        </p:nvSpPr>
        <p:spPr>
          <a:xfrm>
            <a:off x="112732" y="8147444"/>
            <a:ext cx="4083487" cy="830997"/>
          </a:xfrm>
          <a:prstGeom prst="rect">
            <a:avLst/>
          </a:prstGeom>
          <a:noFill/>
          <a:ln w="28575">
            <a:solidFill>
              <a:srgbClr val="00B0F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Task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200" dirty="0"/>
              <a:t>What is the pattern in the results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200" dirty="0"/>
              <a:t>Which result is anomalous?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200" dirty="0"/>
              <a:t>Using these results, what is the law of reflection?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617034-FAD6-41D9-BDE0-98E447F3981A}"/>
              </a:ext>
            </a:extLst>
          </p:cNvPr>
          <p:cNvSpPr txBox="1"/>
          <p:nvPr/>
        </p:nvSpPr>
        <p:spPr>
          <a:xfrm>
            <a:off x="100206" y="6105158"/>
            <a:ext cx="4910205" cy="465842"/>
          </a:xfrm>
          <a:prstGeom prst="rect">
            <a:avLst/>
          </a:prstGeom>
          <a:solidFill>
            <a:srgbClr val="F79646">
              <a:lumMod val="40000"/>
              <a:lumOff val="6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Introduction:  Use the information in the table below and your own knowledge to work through the 3 task questions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80D755-1206-409C-881C-B116BB00B708}"/>
              </a:ext>
            </a:extLst>
          </p:cNvPr>
          <p:cNvSpPr txBox="1"/>
          <p:nvPr/>
        </p:nvSpPr>
        <p:spPr>
          <a:xfrm>
            <a:off x="-43841" y="-40130"/>
            <a:ext cx="69018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Reflection, Analysis &amp; evaluation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0E31ECD-CFEE-4281-B625-2F252D44A4F9}"/>
              </a:ext>
            </a:extLst>
          </p:cNvPr>
          <p:cNvSpPr txBox="1"/>
          <p:nvPr/>
        </p:nvSpPr>
        <p:spPr>
          <a:xfrm>
            <a:off x="5751012" y="1102817"/>
            <a:ext cx="112108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Y7 Science Introduction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C92473C-6F8C-476E-A5D0-914932BE3C20}"/>
              </a:ext>
            </a:extLst>
          </p:cNvPr>
          <p:cNvSpPr txBox="1"/>
          <p:nvPr/>
        </p:nvSpPr>
        <p:spPr>
          <a:xfrm>
            <a:off x="5751012" y="5413145"/>
            <a:ext cx="112108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Y7 Science Introduction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99996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</TotalTime>
  <Words>147</Words>
  <Application>Microsoft Office PowerPoint</Application>
  <PresentationFormat>On-screen Show (4:3)</PresentationFormat>
  <Paragraphs>35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Chalky Chalk</dc:creator>
  <cp:lastModifiedBy>Chalky Chalk</cp:lastModifiedBy>
  <cp:revision>7</cp:revision>
  <dcterms:created xsi:type="dcterms:W3CDTF">2018-06-19T09:47:38Z</dcterms:created>
  <dcterms:modified xsi:type="dcterms:W3CDTF">2019-08-11T23:10:56Z</dcterms:modified>
</cp:coreProperties>
</file>