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Photosynthesis Practical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5110618" y="0"/>
            <a:ext cx="1747381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sysClr val="windowText" lastClr="000000"/>
                </a:solidFill>
              </a:rPr>
              <a:t>Bioenergetics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895F6-D35B-476E-8E33-8DF19F070597}"/>
              </a:ext>
            </a:extLst>
          </p:cNvPr>
          <p:cNvSpPr txBox="1"/>
          <p:nvPr/>
        </p:nvSpPr>
        <p:spPr>
          <a:xfrm>
            <a:off x="3529059" y="4792344"/>
            <a:ext cx="3184580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7017BB-2B04-4B65-8C5B-DAF982B00577}"/>
              </a:ext>
            </a:extLst>
          </p:cNvPr>
          <p:cNvSpPr/>
          <p:nvPr/>
        </p:nvSpPr>
        <p:spPr>
          <a:xfrm>
            <a:off x="3784719" y="600175"/>
            <a:ext cx="2928921" cy="461665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dependent variable? </a:t>
            </a:r>
          </a:p>
          <a:p>
            <a:pPr algn="just"/>
            <a:r>
              <a:rPr lang="en-US" sz="1200" b="1" dirty="0"/>
              <a:t>___________________________________</a:t>
            </a:r>
            <a:endParaRPr lang="en-GB" sz="1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0CB28-94FF-4670-8185-58A3A9CD40B4}"/>
              </a:ext>
            </a:extLst>
          </p:cNvPr>
          <p:cNvSpPr/>
          <p:nvPr/>
        </p:nvSpPr>
        <p:spPr>
          <a:xfrm>
            <a:off x="2650640" y="6740292"/>
            <a:ext cx="4136468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equipment to the left could be used to measure the rate of photosynthesis: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A23075-3523-4BB0-B3A2-FE322E0E1554}"/>
              </a:ext>
            </a:extLst>
          </p:cNvPr>
          <p:cNvSpPr/>
          <p:nvPr/>
        </p:nvSpPr>
        <p:spPr>
          <a:xfrm>
            <a:off x="3478955" y="5226132"/>
            <a:ext cx="3333668" cy="138499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Without enough light, a plant cannot </a:t>
            </a:r>
            <a:r>
              <a:rPr lang="en-US" sz="1200" dirty="0" err="1"/>
              <a:t>photosynthesise</a:t>
            </a:r>
            <a:r>
              <a:rPr lang="en-US" sz="1200" dirty="0"/>
              <a:t> very quickly - even if there is plenty of water and carbon dioxide and a suitable temperature. Increasing the light intensity increases the rate of photosynthesis, until some other factor – a limiting factor – becomes in short supply.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0069CC-B6E2-4836-9E97-F27C56343460}"/>
              </a:ext>
            </a:extLst>
          </p:cNvPr>
          <p:cNvSpPr/>
          <p:nvPr/>
        </p:nvSpPr>
        <p:spPr>
          <a:xfrm>
            <a:off x="119308" y="3002340"/>
            <a:ext cx="3496000" cy="1569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This is the method used.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Set up the apparatus as shown in the diagram above.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Place the lamp 10 cm from the pondweed.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Turn the lamp on and count the number of bubbles produced in one minute.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Repeat with the lamp at different distances from the pondweed.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133373" y="4690068"/>
            <a:ext cx="3258049" cy="1938992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and explain what results you would expect to see from this experiment: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9D859C-B850-43CB-A08E-6E41E96A86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73" r="22417"/>
          <a:stretch/>
        </p:blipFill>
        <p:spPr>
          <a:xfrm>
            <a:off x="0" y="1274014"/>
            <a:ext cx="3496001" cy="15696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78EE5A-6FFB-4AB2-8E93-F4F66DF30D7A}"/>
              </a:ext>
            </a:extLst>
          </p:cNvPr>
          <p:cNvSpPr/>
          <p:nvPr/>
        </p:nvSpPr>
        <p:spPr>
          <a:xfrm>
            <a:off x="119308" y="523220"/>
            <a:ext cx="3496000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A student investigated the effect of light intensity on the rate of photosynthesis.</a:t>
            </a:r>
          </a:p>
          <a:p>
            <a:pPr algn="just"/>
            <a:r>
              <a:rPr lang="en-US" sz="1200" dirty="0"/>
              <a:t>The diagram shows the apparatus the student used.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F6027D-2E35-44BA-AEF6-ADF2C1555DDC}"/>
              </a:ext>
            </a:extLst>
          </p:cNvPr>
          <p:cNvSpPr/>
          <p:nvPr/>
        </p:nvSpPr>
        <p:spPr>
          <a:xfrm>
            <a:off x="3784719" y="1200339"/>
            <a:ext cx="2928921" cy="461665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independent variable? </a:t>
            </a:r>
          </a:p>
          <a:p>
            <a:pPr algn="just"/>
            <a:r>
              <a:rPr lang="en-US" sz="1200" b="1" dirty="0"/>
              <a:t>___________________________________</a:t>
            </a:r>
            <a:endParaRPr lang="en-GB" sz="12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2D7712-8044-48B5-A9F9-1B700BF17F38}"/>
              </a:ext>
            </a:extLst>
          </p:cNvPr>
          <p:cNvSpPr/>
          <p:nvPr/>
        </p:nvSpPr>
        <p:spPr>
          <a:xfrm>
            <a:off x="3770554" y="1803110"/>
            <a:ext cx="2928921" cy="461665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control variable? </a:t>
            </a:r>
          </a:p>
          <a:p>
            <a:pPr algn="just"/>
            <a:r>
              <a:rPr lang="en-US" sz="1200" b="1" dirty="0"/>
              <a:t>___________________________________</a:t>
            </a:r>
            <a:endParaRPr lang="en-GB" sz="12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3B85ED-031C-40F0-A57B-9BC901FA640C}"/>
              </a:ext>
            </a:extLst>
          </p:cNvPr>
          <p:cNvSpPr/>
          <p:nvPr/>
        </p:nvSpPr>
        <p:spPr>
          <a:xfrm>
            <a:off x="3784719" y="2391055"/>
            <a:ext cx="2928921" cy="646331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independent variables interval? </a:t>
            </a:r>
          </a:p>
          <a:p>
            <a:pPr algn="just"/>
            <a:r>
              <a:rPr lang="en-US" sz="1200" b="1" dirty="0"/>
              <a:t>___________________________________</a:t>
            </a:r>
            <a:endParaRPr lang="en-GB" sz="12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E735F9-7064-49AA-9A12-F1AAD0C0DFA0}"/>
              </a:ext>
            </a:extLst>
          </p:cNvPr>
          <p:cNvSpPr/>
          <p:nvPr/>
        </p:nvSpPr>
        <p:spPr>
          <a:xfrm>
            <a:off x="3784718" y="3163666"/>
            <a:ext cx="2928921" cy="461665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Why do we repeat the experiment? </a:t>
            </a:r>
          </a:p>
          <a:p>
            <a:pPr algn="just"/>
            <a:r>
              <a:rPr lang="en-US" sz="1200" b="1" dirty="0"/>
              <a:t>___________________________________</a:t>
            </a:r>
            <a:endParaRPr lang="en-GB" sz="1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3F3960-797D-47D7-8AA9-185F41EFD90D}"/>
              </a:ext>
            </a:extLst>
          </p:cNvPr>
          <p:cNvSpPr/>
          <p:nvPr/>
        </p:nvSpPr>
        <p:spPr>
          <a:xfrm>
            <a:off x="3784718" y="3766437"/>
            <a:ext cx="2928921" cy="830997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could cause errors in the results?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F6CAA4E-7D71-44B7-98E7-18066983617E}"/>
              </a:ext>
            </a:extLst>
          </p:cNvPr>
          <p:cNvSpPr/>
          <p:nvPr/>
        </p:nvSpPr>
        <p:spPr>
          <a:xfrm>
            <a:off x="6448520" y="4690068"/>
            <a:ext cx="410230" cy="542079"/>
          </a:xfrm>
          <a:prstGeom prst="downArrow">
            <a:avLst>
              <a:gd name="adj1" fmla="val 43493"/>
              <a:gd name="adj2" fmla="val 46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E2D4E-3507-4541-B439-322C74BA15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52" t="8692" r="36182"/>
          <a:stretch/>
        </p:blipFill>
        <p:spPr>
          <a:xfrm>
            <a:off x="70892" y="6747128"/>
            <a:ext cx="2379717" cy="237948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1BFF90C-8360-4628-8BED-31D07BBACA07}"/>
              </a:ext>
            </a:extLst>
          </p:cNvPr>
          <p:cNvSpPr/>
          <p:nvPr/>
        </p:nvSpPr>
        <p:spPr>
          <a:xfrm>
            <a:off x="2650640" y="8241871"/>
            <a:ext cx="4136468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why your results would be more accurate: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8134</TotalTime>
  <Words>228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Photosynthesis Practical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12</cp:revision>
  <dcterms:created xsi:type="dcterms:W3CDTF">2019-02-02T18:17:28Z</dcterms:created>
  <dcterms:modified xsi:type="dcterms:W3CDTF">2019-02-18T21:36:14Z</dcterms:modified>
</cp:coreProperties>
</file>