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4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6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6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8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57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56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09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48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47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26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35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88FD4-7728-4058-A763-46ADB2D64D1B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71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87B2188-675F-491C-829F-61D9EC38B19A}"/>
              </a:ext>
            </a:extLst>
          </p:cNvPr>
          <p:cNvGrpSpPr/>
          <p:nvPr/>
        </p:nvGrpSpPr>
        <p:grpSpPr>
          <a:xfrm>
            <a:off x="59035" y="2984259"/>
            <a:ext cx="2056915" cy="2987455"/>
            <a:chOff x="7746357" y="636487"/>
            <a:chExt cx="2572060" cy="402990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F600C7C-D71D-4029-9386-41A1E01767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7811" b="21918"/>
            <a:stretch/>
          </p:blipFill>
          <p:spPr>
            <a:xfrm>
              <a:off x="7746357" y="636487"/>
              <a:ext cx="2572060" cy="26776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F325AFC-9ADA-4EFE-A9DD-45342FB2C1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250" t="4649" r="11561" b="55226"/>
            <a:stretch/>
          </p:blipFill>
          <p:spPr>
            <a:xfrm>
              <a:off x="7746357" y="3290382"/>
              <a:ext cx="2572060" cy="1376012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7C699288-AAEB-426D-84C1-B412E19A9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Nerves &amp; reflexes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3BBDB-9735-4472-BCF8-55E4DAD842F1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0975D-175A-45F9-91D3-1B8216854957}"/>
              </a:ext>
            </a:extLst>
          </p:cNvPr>
          <p:cNvSpPr txBox="1"/>
          <p:nvPr/>
        </p:nvSpPr>
        <p:spPr>
          <a:xfrm>
            <a:off x="97239" y="523221"/>
            <a:ext cx="3184580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D65E2F-A31C-444F-9463-48C62BE87921}"/>
              </a:ext>
            </a:extLst>
          </p:cNvPr>
          <p:cNvSpPr/>
          <p:nvPr/>
        </p:nvSpPr>
        <p:spPr>
          <a:xfrm>
            <a:off x="97402" y="1057726"/>
            <a:ext cx="3469710" cy="175432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 err="1"/>
              <a:t>Neurones</a:t>
            </a:r>
            <a:r>
              <a:rPr lang="en-US" sz="1200" dirty="0"/>
              <a:t> are nerve cells that carry information as tiny electrical signals. There are three different types of </a:t>
            </a:r>
            <a:r>
              <a:rPr lang="en-US" sz="1200" dirty="0" err="1"/>
              <a:t>neurones</a:t>
            </a:r>
            <a:r>
              <a:rPr lang="en-US" sz="1200" dirty="0"/>
              <a:t>, each with a slightly different function: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b="1" dirty="0"/>
              <a:t>sensory</a:t>
            </a:r>
            <a:r>
              <a:rPr lang="en-US" sz="1200" dirty="0"/>
              <a:t> </a:t>
            </a:r>
            <a:r>
              <a:rPr lang="en-US" sz="1200" dirty="0" err="1"/>
              <a:t>neurones</a:t>
            </a:r>
            <a:r>
              <a:rPr lang="en-US" sz="1200" dirty="0"/>
              <a:t> carry signals from receptors to the spinal cord and brain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b="1" dirty="0"/>
              <a:t>relay</a:t>
            </a:r>
            <a:r>
              <a:rPr lang="en-US" sz="1200" dirty="0"/>
              <a:t> </a:t>
            </a:r>
            <a:r>
              <a:rPr lang="en-US" sz="1200" dirty="0" err="1"/>
              <a:t>neurones</a:t>
            </a:r>
            <a:r>
              <a:rPr lang="en-US" sz="1200" dirty="0"/>
              <a:t> carry messages from one part of the CNS to another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b="1" dirty="0"/>
              <a:t>motor</a:t>
            </a:r>
            <a:r>
              <a:rPr lang="en-US" sz="1200" dirty="0"/>
              <a:t> </a:t>
            </a:r>
            <a:r>
              <a:rPr lang="en-US" sz="1200" dirty="0" err="1"/>
              <a:t>neurones</a:t>
            </a:r>
            <a:r>
              <a:rPr lang="en-US" sz="1200" dirty="0"/>
              <a:t> carry signals from the CNS to effectors.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4AD1F9E-49F9-4355-8C7D-D32675CBFC93}"/>
              </a:ext>
            </a:extLst>
          </p:cNvPr>
          <p:cNvSpPr/>
          <p:nvPr/>
        </p:nvSpPr>
        <p:spPr>
          <a:xfrm>
            <a:off x="3165953" y="474070"/>
            <a:ext cx="526094" cy="542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25234C-B011-46E7-921D-8D5F8D1988D7}"/>
              </a:ext>
            </a:extLst>
          </p:cNvPr>
          <p:cNvSpPr/>
          <p:nvPr/>
        </p:nvSpPr>
        <p:spPr>
          <a:xfrm>
            <a:off x="3715369" y="661720"/>
            <a:ext cx="3046958" cy="2150332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of the adaptations of nerve cells that makes them good for carrying nerve impulses?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036D8-82AD-4F4F-AE6C-D03A59F73D68}"/>
              </a:ext>
            </a:extLst>
          </p:cNvPr>
          <p:cNvSpPr/>
          <p:nvPr/>
        </p:nvSpPr>
        <p:spPr>
          <a:xfrm>
            <a:off x="2115949" y="4678691"/>
            <a:ext cx="4642919" cy="120032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how impulses travel over a synapse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C4FC6F-F0F0-45B3-8D04-FF6BD1D1B22B}"/>
              </a:ext>
            </a:extLst>
          </p:cNvPr>
          <p:cNvSpPr/>
          <p:nvPr/>
        </p:nvSpPr>
        <p:spPr>
          <a:xfrm>
            <a:off x="1998617" y="2950552"/>
            <a:ext cx="4760252" cy="163121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Synapses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</a:rPr>
              <a:t>An electrical impulse travels along an axon.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</a:rPr>
              <a:t>This triggers the nerve-ending of a neuron to release chemical messengers called neurotransmitters.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</a:rPr>
              <a:t>These chemicals diffuse across the synapse (the gap) and bind with receptor molecules on the membrane of the next neuron.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</a:rPr>
              <a:t>The receptor molecules on the second neuron bind only to the specific chemicals released from the first neuron. This stimulates the second neuron to transmit the electrical impulse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63A7B-4CBF-4880-A2BA-EBE550019B1B}"/>
              </a:ext>
            </a:extLst>
          </p:cNvPr>
          <p:cNvSpPr/>
          <p:nvPr/>
        </p:nvSpPr>
        <p:spPr>
          <a:xfrm>
            <a:off x="97239" y="6017585"/>
            <a:ext cx="3656334" cy="3046988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what happens during a reflex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B95C76-BD53-4306-A55F-9D9AD812229E}"/>
              </a:ext>
            </a:extLst>
          </p:cNvPr>
          <p:cNvSpPr/>
          <p:nvPr/>
        </p:nvSpPr>
        <p:spPr>
          <a:xfrm>
            <a:off x="3944688" y="5919462"/>
            <a:ext cx="2814180" cy="138499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1200" b="1" dirty="0">
                <a:solidFill>
                  <a:prstClr val="black"/>
                </a:solidFill>
              </a:rPr>
              <a:t>A reflex, or reflex action, is an involuntary and nearly instantaneous movement in response to a stimulus. A reflex is made possible by neural pathways called reflex arcs which can act on an impulse before that impulse reaches the brain.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606A8F-942A-4CD1-A69C-7E233C14AA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59683" b="58098"/>
          <a:stretch/>
        </p:blipFill>
        <p:spPr>
          <a:xfrm>
            <a:off x="3944689" y="7397831"/>
            <a:ext cx="2814179" cy="1645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6237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138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Nerves &amp; reflexes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Menstrual Cycle</dc:title>
  <dc:creator>Chalky Chalk</dc:creator>
  <cp:lastModifiedBy>Chalky Chalk</cp:lastModifiedBy>
  <cp:revision>7</cp:revision>
  <dcterms:created xsi:type="dcterms:W3CDTF">2019-01-31T11:27:41Z</dcterms:created>
  <dcterms:modified xsi:type="dcterms:W3CDTF">2019-05-24T07:23:18Z</dcterms:modified>
</cp:coreProperties>
</file>