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28650" y="241661"/>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150606"/>
            <a:ext cx="5551714" cy="584775"/>
          </a:xfrm>
          <a:prstGeom prst="rect">
            <a:avLst/>
          </a:prstGeom>
          <a:noFill/>
        </p:spPr>
        <p:txBody>
          <a:bodyPr wrap="square" rtlCol="0">
            <a:spAutoFit/>
          </a:bodyPr>
          <a:lstStyle/>
          <a:p>
            <a:pPr lvl="0" algn="ctr" defTabSz="914400">
              <a:defRPr/>
            </a:pPr>
            <a:r>
              <a:rPr lang="en-US" sz="3200" b="1" dirty="0">
                <a:solidFill>
                  <a:prstClr val="black"/>
                </a:solidFill>
                <a:latin typeface="Comic Sans MS" panose="030F0702030302020204" pitchFamily="66" charset="0"/>
              </a:rPr>
              <a:t>Make an Easy Lava Lamp</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1984638" y="1483980"/>
            <a:ext cx="4569199" cy="830997"/>
          </a:xfrm>
          <a:prstGeom prst="rect">
            <a:avLst/>
          </a:prstGeom>
          <a:solidFill>
            <a:schemeClr val="bg1"/>
          </a:solidFill>
          <a:ln w="38100">
            <a:solidFill>
              <a:srgbClr val="7030A0"/>
            </a:solidFill>
            <a:prstDash val="lgDash"/>
          </a:ln>
        </p:spPr>
        <p:txBody>
          <a:bodyPr wrap="square" rtlCol="0">
            <a:spAutoFit/>
          </a:bodyPr>
          <a:lstStyle/>
          <a:p>
            <a:pPr lvl="0" algn="just"/>
            <a:r>
              <a:rPr lang="en-US" sz="1200" dirty="0">
                <a:solidFill>
                  <a:prstClr val="black"/>
                </a:solidFill>
              </a:rPr>
              <a:t>Learn how to make an easy lava lamp with this fun science experiment for kids. Use simple household items such as vegetable oil, food coloring, Alka-Seltzer and a bottle to create chemical reactions and funky balls of color that move around like a real lava lamp.</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08976" y="6033371"/>
            <a:ext cx="1722116" cy="178510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200" dirty="0">
                <a:solidFill>
                  <a:prstClr val="black"/>
                </a:solidFill>
              </a:rPr>
              <a:t>Water</a:t>
            </a:r>
          </a:p>
          <a:p>
            <a:pPr marL="285750" lvl="0" indent="-285750">
              <a:buFont typeface="Arial" panose="020B0604020202020204" pitchFamily="34" charset="0"/>
              <a:buChar char="•"/>
            </a:pPr>
            <a:r>
              <a:rPr lang="en-US" sz="1200" dirty="0">
                <a:solidFill>
                  <a:prstClr val="black"/>
                </a:solidFill>
              </a:rPr>
              <a:t>A clear plastic bottle</a:t>
            </a:r>
          </a:p>
          <a:p>
            <a:pPr marL="285750" lvl="0" indent="-285750">
              <a:buFont typeface="Arial" panose="020B0604020202020204" pitchFamily="34" charset="0"/>
              <a:buChar char="•"/>
            </a:pPr>
            <a:r>
              <a:rPr lang="en-US" sz="1200" dirty="0">
                <a:solidFill>
                  <a:prstClr val="black"/>
                </a:solidFill>
              </a:rPr>
              <a:t>Vegetable oil</a:t>
            </a:r>
          </a:p>
          <a:p>
            <a:pPr marL="285750" lvl="0" indent="-285750">
              <a:buFont typeface="Arial" panose="020B0604020202020204" pitchFamily="34" charset="0"/>
              <a:buChar char="•"/>
            </a:pPr>
            <a:r>
              <a:rPr lang="en-US" sz="1200" dirty="0">
                <a:solidFill>
                  <a:prstClr val="black"/>
                </a:solidFill>
              </a:rPr>
              <a:t>Food coloring</a:t>
            </a:r>
          </a:p>
          <a:p>
            <a:pPr marL="285750" lvl="0" indent="-285750">
              <a:buFont typeface="Arial" panose="020B0604020202020204" pitchFamily="34" charset="0"/>
              <a:buChar char="•"/>
            </a:pPr>
            <a:r>
              <a:rPr lang="en-US" sz="1200" dirty="0">
                <a:solidFill>
                  <a:prstClr val="black"/>
                </a:solidFill>
              </a:rPr>
              <a:t>Alka-Seltzer (or other tablets that fizz)</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011418" y="5303825"/>
            <a:ext cx="4542417" cy="342901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400" b="1" dirty="0">
                <a:solidFill>
                  <a:prstClr val="black"/>
                </a:solidFill>
                <a:ea typeface="Calibri" panose="020F0502020204030204" pitchFamily="34" charset="0"/>
                <a:cs typeface="Times New Roman" panose="02020603050405020304" pitchFamily="18" charset="0"/>
              </a:rPr>
              <a:t>Instructions:</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Pour water into the plastic bottle until it is around one quarter full (you might want to use a funnel when filling the bottle so you don't spill anything).</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Pour in vegetable oil until the bottle is nearly full.</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Wait until the oil and water have separated.</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Add around a dozen drops of food coloring to the bottle (choose any color you like).</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Watch as the food coloring falls through the oil and mixes with the water.</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Cut an Alka-Seltzer tablet into smaller pieces (around 5 or 6) and drop one of them into the bottle, things should start getting a little crazy, just like a real lava lamp!</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When the bubbling stops, add another piece of Alka-Seltzer and enjoy the show!</a:t>
            </a:r>
            <a:endParaRPr kumimoji="0" lang="en-GB" sz="12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1984638" y="939653"/>
            <a:ext cx="4569198"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2004929" y="2400257"/>
            <a:ext cx="4569198"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2011419" y="2905761"/>
            <a:ext cx="4562707" cy="2308324"/>
          </a:xfrm>
          <a:prstGeom prst="rect">
            <a:avLst/>
          </a:prstGeom>
          <a:solidFill>
            <a:schemeClr val="bg1"/>
          </a:solidFill>
          <a:ln w="38100">
            <a:solidFill>
              <a:srgbClr val="7030A0"/>
            </a:solidFill>
            <a:prstDash val="lgDash"/>
          </a:ln>
        </p:spPr>
        <p:txBody>
          <a:bodyPr wrap="square" rtlCol="0">
            <a:spAutoFit/>
          </a:bodyPr>
          <a:lstStyle/>
          <a:p>
            <a:pPr lvl="0" algn="just"/>
            <a:r>
              <a:rPr lang="en-US" sz="1200" dirty="0"/>
              <a:t>If you've tried our oil and water experiment you'll know that the two don't mix very well. The oil and water you added to the bottle separate from each other, with oil on top because it has a lower density than water. The food coloring falls through the oil and mixes with the water at the bottom. The piece of Alka-Seltzer tablet you drop in after releases small bubbles of carbon dioxide gas that rise to the top and take some of the colored water along for the ride. The gas escapes when it reaches the top and the colored water falls back down. The reason Alka-Seltzer fizzes in such a way is because it contains citric acid and baking soda (sodium bicarbonate), the two react with water to form sodium citrate and carbon dioxide gas (those are the bubbles that carry the colored water to the top of the bottle).</a:t>
            </a: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6843377" y="9431867"/>
            <a:ext cx="2857494"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6852594" y="9807568"/>
            <a:ext cx="2857494" cy="28666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6852594" y="10183271"/>
            <a:ext cx="2857494"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Yespress | HD |ULTRA | Table Image Clipart Lava Pack #5619">
            <a:extLst>
              <a:ext uri="{FF2B5EF4-FFF2-40B4-BE49-F238E27FC236}">
                <a16:creationId xmlns:a16="http://schemas.microsoft.com/office/drawing/2014/main" id="{6D5D0624-AC6A-49C7-A106-F3F28617E4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163" y="937430"/>
            <a:ext cx="1525253" cy="4012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TotalTime>
  <Words>393</Words>
  <Application>Microsoft Office PowerPoint</Application>
  <PresentationFormat>On-screen Show (4:3)</PresentationFormat>
  <Paragraphs>22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27</cp:revision>
  <dcterms:created xsi:type="dcterms:W3CDTF">2020-04-06T19:04:37Z</dcterms:created>
  <dcterms:modified xsi:type="dcterms:W3CDTF">2020-04-07T12:32:50Z</dcterms:modified>
</cp:coreProperties>
</file>