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4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801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71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51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639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188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67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865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568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872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863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113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B6465-94BB-493C-A27F-432E56355E52}" type="datetimeFigureOut">
              <a:rPr lang="en-GB" smtClean="0"/>
              <a:t>09/05/2019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446DC-8AF4-4902-93D0-A9E4DED6C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905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3C34CA-A14E-4C4F-8D0D-F51D74E1B3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34" r="10217"/>
          <a:stretch/>
        </p:blipFill>
        <p:spPr>
          <a:xfrm>
            <a:off x="3654072" y="679611"/>
            <a:ext cx="3203928" cy="229293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0670A99-C8EB-491A-8552-1D869781E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31990"/>
            <a:ext cx="6858000" cy="1245621"/>
          </a:xfrm>
        </p:spPr>
        <p:txBody>
          <a:bodyPr>
            <a:noAutofit/>
          </a:bodyPr>
          <a:lstStyle/>
          <a:p>
            <a:pPr algn="l"/>
            <a:r>
              <a:rPr lang="en-GB" sz="2400" b="1" dirty="0">
                <a:solidFill>
                  <a:srgbClr val="00B050"/>
                </a:solidFill>
                <a:latin typeface="Comic Sans MS" pitchFamily="66" charset="0"/>
              </a:rPr>
              <a:t>The Lungs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E5C128-8CE8-44CA-96D9-240077AC8E76}"/>
              </a:ext>
            </a:extLst>
          </p:cNvPr>
          <p:cNvSpPr txBox="1"/>
          <p:nvPr/>
        </p:nvSpPr>
        <p:spPr>
          <a:xfrm>
            <a:off x="4659682" y="0"/>
            <a:ext cx="2198318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Link:</a:t>
            </a:r>
          </a:p>
          <a:p>
            <a:pPr lvl="0">
              <a:defRPr/>
            </a:pPr>
            <a:r>
              <a:rPr lang="en-GB" sz="1200">
                <a:solidFill>
                  <a:prstClr val="black"/>
                </a:solidFill>
              </a:rPr>
              <a:t>Biological Organisation</a:t>
            </a:r>
            <a:endParaRPr lang="en-GB" sz="1200" dirty="0">
              <a:solidFill>
                <a:prstClr val="black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F4A16A-4636-4AEF-9CF4-CC1826B6FE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50" t="10999" r="20282"/>
          <a:stretch/>
        </p:blipFill>
        <p:spPr>
          <a:xfrm>
            <a:off x="23815" y="3119814"/>
            <a:ext cx="3630257" cy="25937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5670785-7587-4CF6-8F84-F0D71B6BB548}"/>
              </a:ext>
            </a:extLst>
          </p:cNvPr>
          <p:cNvSpPr/>
          <p:nvPr/>
        </p:nvSpPr>
        <p:spPr>
          <a:xfrm>
            <a:off x="3770051" y="3225477"/>
            <a:ext cx="3046958" cy="5632311"/>
          </a:xfrm>
          <a:prstGeom prst="rect">
            <a:avLst/>
          </a:prstGeom>
          <a:ln w="381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n-GB" sz="1200" b="1" dirty="0"/>
              <a:t>Describe how each of the following increases gas exchange: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Good ventilation?</a:t>
            </a:r>
          </a:p>
          <a:p>
            <a:r>
              <a:rPr lang="en-GB" sz="1200" b="1"/>
              <a:t>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Good circulation?</a:t>
            </a:r>
          </a:p>
          <a:p>
            <a:r>
              <a:rPr lang="en-GB" sz="1200" b="1" dirty="0"/>
              <a:t>____________________________________________________________________________________________________________________________________________________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A large surface area?</a:t>
            </a:r>
          </a:p>
          <a:p>
            <a:r>
              <a:rPr lang="en-GB" sz="1200" b="1" dirty="0"/>
              <a:t>_________________________________________________________________________________________________________________________________________________________________________________________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Moist surface?</a:t>
            </a:r>
          </a:p>
          <a:p>
            <a:r>
              <a:rPr lang="en-GB" sz="1200" b="1" dirty="0"/>
              <a:t>____________________________________________________________________________________________________________________________________________________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Short diffusion distance?</a:t>
            </a:r>
          </a:p>
          <a:p>
            <a:r>
              <a:rPr lang="en-GB" sz="1200" b="1" dirty="0"/>
              <a:t>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5BFC8E-8130-4EA1-B2E2-A8B6CCE3EC80}"/>
              </a:ext>
            </a:extLst>
          </p:cNvPr>
          <p:cNvSpPr/>
          <p:nvPr/>
        </p:nvSpPr>
        <p:spPr>
          <a:xfrm>
            <a:off x="105818" y="5817133"/>
            <a:ext cx="3466252" cy="3046988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in detail how blood becomes oxygenated in the lungs: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C2EB30-1953-4590-84B4-B10ADF67D8C0}"/>
              </a:ext>
            </a:extLst>
          </p:cNvPr>
          <p:cNvSpPr/>
          <p:nvPr/>
        </p:nvSpPr>
        <p:spPr>
          <a:xfrm>
            <a:off x="187820" y="579584"/>
            <a:ext cx="3466252" cy="2492990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How air is sucked in and forced out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69386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</TotalTime>
  <Words>61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The Lungs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6</cp:revision>
  <dcterms:created xsi:type="dcterms:W3CDTF">2019-01-24T19:55:36Z</dcterms:created>
  <dcterms:modified xsi:type="dcterms:W3CDTF">2019-05-09T19:50:03Z</dcterms:modified>
</cp:coreProperties>
</file>