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877" y="-745172"/>
            <a:ext cx="4809995" cy="1255210"/>
          </a:xfrm>
        </p:spPr>
        <p:txBody>
          <a:bodyPr>
            <a:noAutofit/>
          </a:bodyPr>
          <a:lstStyle/>
          <a:p>
            <a:pPr algn="l"/>
            <a:r>
              <a:rPr lang="en-GB" sz="2800" b="1" dirty="0">
                <a:solidFill>
                  <a:srgbClr val="00B050"/>
                </a:solidFill>
                <a:latin typeface="Comic Sans MS" pitchFamily="66" charset="0"/>
              </a:rPr>
              <a:t>Ionic Bonding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4809995" y="0"/>
            <a:ext cx="204800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r>
              <a:rPr lang="en-GB" sz="1200" kern="0" dirty="0">
                <a:solidFill>
                  <a:prstClr val="black"/>
                </a:solidFill>
              </a:rPr>
              <a:t>Bonding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43210-7A76-4883-871E-02E95FD24494}"/>
              </a:ext>
            </a:extLst>
          </p:cNvPr>
          <p:cNvSpPr/>
          <p:nvPr/>
        </p:nvSpPr>
        <p:spPr>
          <a:xfrm>
            <a:off x="3300024" y="2405090"/>
            <a:ext cx="3516265" cy="1277273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100" dirty="0">
                <a:solidFill>
                  <a:prstClr val="black"/>
                </a:solidFill>
              </a:rPr>
              <a:t>Describe how an ionic bond forms</a:t>
            </a:r>
            <a:endParaRPr lang="en-GB" sz="1050" dirty="0">
              <a:solidFill>
                <a:prstClr val="black"/>
              </a:solidFill>
            </a:endParaRPr>
          </a:p>
          <a:p>
            <a:pPr algn="just"/>
            <a:r>
              <a:rPr lang="en-US" sz="11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1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55E330-EE6B-43BE-91BE-ACD62E1EF9B3}"/>
              </a:ext>
            </a:extLst>
          </p:cNvPr>
          <p:cNvSpPr txBox="1"/>
          <p:nvPr/>
        </p:nvSpPr>
        <p:spPr>
          <a:xfrm>
            <a:off x="94672" y="647605"/>
            <a:ext cx="3334327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200" b="1" dirty="0">
                <a:solidFill>
                  <a:prstClr val="black"/>
                </a:solidFill>
              </a:rPr>
              <a:t>Highlight key words in the information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EB5110-DAF3-444B-8162-72980CC1A573}"/>
              </a:ext>
            </a:extLst>
          </p:cNvPr>
          <p:cNvSpPr/>
          <p:nvPr/>
        </p:nvSpPr>
        <p:spPr>
          <a:xfrm>
            <a:off x="94672" y="1098358"/>
            <a:ext cx="3450345" cy="110799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lvl="0" algn="just" defTabSz="914400">
              <a:defRPr/>
            </a:pPr>
            <a:r>
              <a:rPr lang="en-US" sz="1100" dirty="0">
                <a:solidFill>
                  <a:prstClr val="black"/>
                </a:solidFill>
              </a:rPr>
              <a:t>Ionic bonding is the complete transfer of valence electron(s) between atoms. It is a type of chemical bond that generates two oppositely charged ions. In ionic bonds, the metal loses electrons to become a positively charged cation, whereas the nonmetal accepts those electrons to become a negatively charged anion.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0D967DB4-68DD-428F-ACA7-E81F5B3BA0D5}"/>
              </a:ext>
            </a:extLst>
          </p:cNvPr>
          <p:cNvSpPr/>
          <p:nvPr/>
        </p:nvSpPr>
        <p:spPr>
          <a:xfrm rot="5400000">
            <a:off x="2989963" y="477292"/>
            <a:ext cx="754114" cy="487834"/>
          </a:xfrm>
          <a:prstGeom prst="rightArrow">
            <a:avLst>
              <a:gd name="adj1" fmla="val 31335"/>
              <a:gd name="adj2" fmla="val 744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17F75E7-C478-4E3E-A3F3-69DAF2F4460B}"/>
              </a:ext>
            </a:extLst>
          </p:cNvPr>
          <p:cNvSpPr/>
          <p:nvPr/>
        </p:nvSpPr>
        <p:spPr>
          <a:xfrm>
            <a:off x="94671" y="6214407"/>
            <a:ext cx="3763344" cy="280076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100" dirty="0">
                <a:solidFill>
                  <a:prstClr val="black"/>
                </a:solidFill>
              </a:rPr>
              <a:t>Magnesium chloride contains magnesium ions (Mg2+) and chloride ions (Cl⁻).</a:t>
            </a:r>
          </a:p>
          <a:p>
            <a:pPr lvl="0">
              <a:defRPr/>
            </a:pPr>
            <a:endParaRPr lang="en-GB" sz="1100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en-GB" sz="1100" dirty="0">
                <a:solidFill>
                  <a:prstClr val="black"/>
                </a:solidFill>
              </a:rPr>
              <a:t>Describe, in terms of electrons, what happens when a magnesium atom reacts with chlorine atoms to produce magnesium chloride.</a:t>
            </a:r>
          </a:p>
          <a:p>
            <a:pPr lvl="0">
              <a:defRPr/>
            </a:pPr>
            <a:r>
              <a:rPr lang="en-US" sz="11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100" b="1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22B1BD-79CB-4F30-8C86-892B88AA1464}"/>
              </a:ext>
            </a:extLst>
          </p:cNvPr>
          <p:cNvSpPr/>
          <p:nvPr/>
        </p:nvSpPr>
        <p:spPr>
          <a:xfrm>
            <a:off x="3970751" y="3813614"/>
            <a:ext cx="2845536" cy="110799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Some ionic compounds have different numbers of cations and anions. ... Most of the elements that make ionic compounds form an ion that has a characteristic charge. For example, sodium makes ionic compounds in which the sodium ion always has a 1+ charge.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A051D5-D6F5-4FD0-B625-66042E62484F}"/>
              </a:ext>
            </a:extLst>
          </p:cNvPr>
          <p:cNvSpPr/>
          <p:nvPr/>
        </p:nvSpPr>
        <p:spPr>
          <a:xfrm>
            <a:off x="94671" y="3858282"/>
            <a:ext cx="3763345" cy="1107996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100" dirty="0">
                <a:solidFill>
                  <a:prstClr val="black"/>
                </a:solidFill>
              </a:rPr>
              <a:t>Describe the formation of magnesium chloride in terms of numbers of atoms and charge</a:t>
            </a:r>
            <a:endParaRPr lang="en-GB" sz="1050" dirty="0">
              <a:solidFill>
                <a:prstClr val="black"/>
              </a:solidFill>
            </a:endParaRPr>
          </a:p>
          <a:p>
            <a:pPr algn="just"/>
            <a:r>
              <a:rPr lang="en-US" sz="1100" b="1" dirty="0"/>
              <a:t>____________________________________________________________________________________________________________________________________________________________________________________________________________</a:t>
            </a:r>
            <a:endParaRPr lang="en-GB" sz="1100" b="1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43A31ED-4F25-4BF7-AE6A-B73904E438F0}"/>
              </a:ext>
            </a:extLst>
          </p:cNvPr>
          <p:cNvSpPr/>
          <p:nvPr/>
        </p:nvSpPr>
        <p:spPr>
          <a:xfrm>
            <a:off x="94671" y="5124423"/>
            <a:ext cx="3763344" cy="93871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An ionic compound is a giant structure of ions. The ions have a regular, repeating arrangement called an ionic lattice. The lattice is formed because the ions attract each other and form a regular pattern with oppositely charged ions next to each other..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07C8FECF-C2BF-4348-9118-8DD381F68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606" y="6552433"/>
            <a:ext cx="2534320" cy="24676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2DCC65-58C9-4643-BD1B-A3E5312314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41" t="13557" r="3443" b="32859"/>
          <a:stretch/>
        </p:blipFill>
        <p:spPr>
          <a:xfrm>
            <a:off x="3610937" y="757042"/>
            <a:ext cx="3247062" cy="14961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FA57B2-0403-47E4-AF05-9E2FA475F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72" y="2305073"/>
            <a:ext cx="3028431" cy="14562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A98B9A-C4B8-45BB-8E75-6806944C38B2}"/>
              </a:ext>
            </a:extLst>
          </p:cNvPr>
          <p:cNvSpPr/>
          <p:nvPr/>
        </p:nvSpPr>
        <p:spPr>
          <a:xfrm>
            <a:off x="3952324" y="5011030"/>
            <a:ext cx="2863963" cy="1446550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100" dirty="0">
                <a:solidFill>
                  <a:prstClr val="black"/>
                </a:solidFill>
              </a:rPr>
              <a:t>Describe the properties of a giant ionic compound</a:t>
            </a:r>
            <a:endParaRPr lang="en-GB" sz="1050" dirty="0">
              <a:solidFill>
                <a:prstClr val="black"/>
              </a:solidFill>
            </a:endParaRPr>
          </a:p>
          <a:p>
            <a:pPr algn="just"/>
            <a:r>
              <a:rPr lang="en-US" sz="1100" b="1" dirty="0"/>
              <a:t>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100" b="1" dirty="0"/>
          </a:p>
        </p:txBody>
      </p:sp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11784</TotalTime>
  <Words>235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Ionic Bonding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69</cp:revision>
  <dcterms:created xsi:type="dcterms:W3CDTF">2019-02-02T18:17:28Z</dcterms:created>
  <dcterms:modified xsi:type="dcterms:W3CDTF">2019-07-16T10:04:42Z</dcterms:modified>
</cp:coreProperties>
</file>