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36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27D84-5761-4041-9D36-C13D3C6FECA9}" type="datetimeFigureOut">
              <a:rPr lang="en-GB" smtClean="0"/>
              <a:t>02/02/2019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79D52-860D-4D05-AA7C-7CAB1F6445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3418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27D84-5761-4041-9D36-C13D3C6FECA9}" type="datetimeFigureOut">
              <a:rPr lang="en-GB" smtClean="0"/>
              <a:t>02/02/2019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79D52-860D-4D05-AA7C-7CAB1F6445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7518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27D84-5761-4041-9D36-C13D3C6FECA9}" type="datetimeFigureOut">
              <a:rPr lang="en-GB" smtClean="0"/>
              <a:t>02/02/2019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79D52-860D-4D05-AA7C-7CAB1F6445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2340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27D84-5761-4041-9D36-C13D3C6FECA9}" type="datetimeFigureOut">
              <a:rPr lang="en-GB" smtClean="0"/>
              <a:t>02/02/2019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79D52-860D-4D05-AA7C-7CAB1F6445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400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27D84-5761-4041-9D36-C13D3C6FECA9}" type="datetimeFigureOut">
              <a:rPr lang="en-GB" smtClean="0"/>
              <a:t>02/02/2019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79D52-860D-4D05-AA7C-7CAB1F6445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8385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27D84-5761-4041-9D36-C13D3C6FECA9}" type="datetimeFigureOut">
              <a:rPr lang="en-GB" smtClean="0"/>
              <a:t>02/02/2019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79D52-860D-4D05-AA7C-7CAB1F6445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1792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27D84-5761-4041-9D36-C13D3C6FECA9}" type="datetimeFigureOut">
              <a:rPr lang="en-GB" smtClean="0"/>
              <a:t>02/02/2019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79D52-860D-4D05-AA7C-7CAB1F6445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1334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27D84-5761-4041-9D36-C13D3C6FECA9}" type="datetimeFigureOut">
              <a:rPr lang="en-GB" smtClean="0"/>
              <a:t>02/02/2019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79D52-860D-4D05-AA7C-7CAB1F6445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4924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27D84-5761-4041-9D36-C13D3C6FECA9}" type="datetimeFigureOut">
              <a:rPr lang="en-GB" smtClean="0"/>
              <a:t>02/02/2019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79D52-860D-4D05-AA7C-7CAB1F6445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7860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27D84-5761-4041-9D36-C13D3C6FECA9}" type="datetimeFigureOut">
              <a:rPr lang="en-GB" smtClean="0"/>
              <a:t>02/02/2019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79D52-860D-4D05-AA7C-7CAB1F6445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2210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27D84-5761-4041-9D36-C13D3C6FECA9}" type="datetimeFigureOut">
              <a:rPr lang="en-GB" smtClean="0"/>
              <a:t>02/02/2019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79D52-860D-4D05-AA7C-7CAB1F6445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542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27D84-5761-4041-9D36-C13D3C6FECA9}" type="datetimeFigureOut">
              <a:rPr lang="en-GB" smtClean="0"/>
              <a:t>02/02/2019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79D52-860D-4D05-AA7C-7CAB1F6445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632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91577C2-3123-4947-96F2-7FCAE7DD95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731990"/>
            <a:ext cx="6858000" cy="1245621"/>
          </a:xfrm>
        </p:spPr>
        <p:txBody>
          <a:bodyPr>
            <a:noAutofit/>
          </a:bodyPr>
          <a:lstStyle/>
          <a:p>
            <a:pPr algn="l"/>
            <a:r>
              <a:rPr lang="en-GB" sz="2400" b="1" dirty="0">
                <a:solidFill>
                  <a:srgbClr val="00B050"/>
                </a:solidFill>
                <a:latin typeface="Comic Sans MS" pitchFamily="66" charset="0"/>
              </a:rPr>
              <a:t>Hydrogen Fuel Cells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8A69EA-0BA1-4E94-9461-F1A12B0F7396}"/>
              </a:ext>
            </a:extLst>
          </p:cNvPr>
          <p:cNvSpPr txBox="1"/>
          <p:nvPr/>
        </p:nvSpPr>
        <p:spPr>
          <a:xfrm>
            <a:off x="4659682" y="0"/>
            <a:ext cx="2198318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Specification Link:</a:t>
            </a:r>
          </a:p>
          <a:p>
            <a:pPr lvl="0" defTabSz="914400">
              <a:defRPr/>
            </a:pPr>
            <a:r>
              <a:rPr lang="en-GB" sz="1200" kern="0" dirty="0">
                <a:solidFill>
                  <a:sysClr val="windowText" lastClr="000000"/>
                </a:solidFill>
              </a:rPr>
              <a:t>Energy changes:  4.5.1.1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74E33E-33C2-44F3-89BE-AA350E14BF95}"/>
              </a:ext>
            </a:extLst>
          </p:cNvPr>
          <p:cNvSpPr txBox="1"/>
          <p:nvPr/>
        </p:nvSpPr>
        <p:spPr>
          <a:xfrm>
            <a:off x="46972" y="523220"/>
            <a:ext cx="3184580" cy="276999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GB" sz="1200" b="1" dirty="0">
                <a:solidFill>
                  <a:prstClr val="black"/>
                </a:solidFill>
              </a:rPr>
              <a:t>Highlight key words in the information below: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94267E-9BDA-47D2-86E7-67A1B60E1072}"/>
              </a:ext>
            </a:extLst>
          </p:cNvPr>
          <p:cNvSpPr/>
          <p:nvPr/>
        </p:nvSpPr>
        <p:spPr>
          <a:xfrm>
            <a:off x="47135" y="948861"/>
            <a:ext cx="3381865" cy="1754326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dirty="0"/>
              <a:t>A fuel cell is a device to make electricity that functions like an electrical cell or battery that you supply with a fuel (liquid or gas) and an oxidant (</a:t>
            </a:r>
            <a:r>
              <a:rPr lang="en-US" sz="1200" dirty="0" err="1"/>
              <a:t>oxidising</a:t>
            </a:r>
            <a:r>
              <a:rPr lang="en-US" sz="1200" dirty="0"/>
              <a:t> agent, usually oxygen gas) which react together in a redox reaction (oxidation + reduction) to release energy as a flow of electrons i.e. an electrical current capable of doing useful work.  The oxidation of the fuel and the reduction of the oxidant reactions take place on electrodes</a:t>
            </a: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148638AE-5CCE-4005-B87C-53DB80F97B31}"/>
              </a:ext>
            </a:extLst>
          </p:cNvPr>
          <p:cNvSpPr/>
          <p:nvPr/>
        </p:nvSpPr>
        <p:spPr>
          <a:xfrm>
            <a:off x="2968505" y="459636"/>
            <a:ext cx="526094" cy="5420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F7D6A1-0048-4720-B87C-F9B137FE0CA5}"/>
              </a:ext>
            </a:extLst>
          </p:cNvPr>
          <p:cNvSpPr txBox="1"/>
          <p:nvPr/>
        </p:nvSpPr>
        <p:spPr>
          <a:xfrm>
            <a:off x="624131" y="2846390"/>
            <a:ext cx="2030261" cy="276999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GB" sz="1200" b="1" dirty="0">
                <a:solidFill>
                  <a:prstClr val="black"/>
                </a:solidFill>
              </a:rPr>
              <a:t>Annotate the diagram below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7B03E20-45C8-4F79-9312-25D83F04EA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394" r="21198"/>
          <a:stretch/>
        </p:blipFill>
        <p:spPr>
          <a:xfrm>
            <a:off x="682843" y="4973316"/>
            <a:ext cx="2285662" cy="227925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E359270-35B4-4B6B-B7CE-C8D6E6562C72}"/>
              </a:ext>
            </a:extLst>
          </p:cNvPr>
          <p:cNvSpPr/>
          <p:nvPr/>
        </p:nvSpPr>
        <p:spPr>
          <a:xfrm>
            <a:off x="3692047" y="4993706"/>
            <a:ext cx="3043500" cy="4062651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Describe in detail what a hydrogen fuel cell is and how it works</a:t>
            </a:r>
          </a:p>
          <a:p>
            <a:pPr algn="just"/>
            <a:r>
              <a:rPr lang="en-US" sz="1300" b="1" dirty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GB" sz="1300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3592070-2275-4EEA-920F-4D6C76FEE613}"/>
              </a:ext>
            </a:extLst>
          </p:cNvPr>
          <p:cNvSpPr/>
          <p:nvPr/>
        </p:nvSpPr>
        <p:spPr>
          <a:xfrm>
            <a:off x="3551130" y="662601"/>
            <a:ext cx="3184417" cy="4154984"/>
          </a:xfrm>
          <a:prstGeom prst="rect">
            <a:avLst/>
          </a:prstGeom>
          <a:ln w="38100"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r>
              <a:rPr lang="en-GB" sz="1200" b="1" dirty="0"/>
              <a:t>Thinking questions: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What gases are involved in a fuel cell?</a:t>
            </a:r>
          </a:p>
          <a:p>
            <a:r>
              <a:rPr lang="en-GB" sz="1200" b="1" dirty="0"/>
              <a:t>_______________________________________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What happens at the anode?</a:t>
            </a:r>
          </a:p>
          <a:p>
            <a:r>
              <a:rPr lang="en-GB" sz="1200" b="1" dirty="0"/>
              <a:t>_______________________________________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What happens at the cathode?</a:t>
            </a:r>
          </a:p>
          <a:p>
            <a:r>
              <a:rPr lang="en-GB" sz="1200" b="1" dirty="0"/>
              <a:t>_______________________________________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What charge does an atom get when loosing an electron?</a:t>
            </a:r>
          </a:p>
          <a:p>
            <a:r>
              <a:rPr lang="en-GB" sz="1200" b="1" dirty="0"/>
              <a:t>_______________________________________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What charge does an atom get when gaining an electron?</a:t>
            </a:r>
          </a:p>
          <a:p>
            <a:r>
              <a:rPr lang="en-GB" sz="1200" b="1" dirty="0"/>
              <a:t>_______________________________________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Which atom moves across the electrolyte?</a:t>
            </a:r>
          </a:p>
          <a:p>
            <a:r>
              <a:rPr lang="en-GB" sz="1200" b="1" dirty="0"/>
              <a:t>_______________________________________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Why is water formed?</a:t>
            </a:r>
          </a:p>
          <a:p>
            <a:r>
              <a:rPr lang="en-GB" sz="1200" b="1" dirty="0"/>
              <a:t>_______________________________________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What are the half equations?</a:t>
            </a:r>
          </a:p>
          <a:p>
            <a:r>
              <a:rPr lang="en-GB" sz="1200" b="1" dirty="0"/>
              <a:t>____________________________________________________________________________________________________________________________________________________________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3300622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</TotalTime>
  <Words>196</Words>
  <Application>Microsoft Office PowerPoint</Application>
  <PresentationFormat>On-screen Show (4:3)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Office Theme</vt:lpstr>
      <vt:lpstr>Hydrogen Fuel Cells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Hydrogen Fuel Cells</dc:title>
  <dc:creator>Chalky Chalk</dc:creator>
  <cp:lastModifiedBy>Chalky Chalk</cp:lastModifiedBy>
  <cp:revision>6</cp:revision>
  <dcterms:created xsi:type="dcterms:W3CDTF">2019-02-02T16:46:14Z</dcterms:created>
  <dcterms:modified xsi:type="dcterms:W3CDTF">2019-02-02T17:58:46Z</dcterms:modified>
</cp:coreProperties>
</file>