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37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09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25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155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43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92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69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8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083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23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70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908CB-CF90-4F17-B309-21A4A3EEE62C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14788-867C-4CE9-9561-6C3646A59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85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FFBA26-F509-4D49-BF52-CC978D32B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92" r="32772"/>
          <a:stretch/>
        </p:blipFill>
        <p:spPr>
          <a:xfrm>
            <a:off x="5473774" y="2697189"/>
            <a:ext cx="1197223" cy="14724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FBE448-8597-4D16-9ABB-F1A60AA6086C}"/>
              </a:ext>
            </a:extLst>
          </p:cNvPr>
          <p:cNvSpPr txBox="1"/>
          <p:nvPr/>
        </p:nvSpPr>
        <p:spPr>
          <a:xfrm>
            <a:off x="262521" y="1648945"/>
            <a:ext cx="4659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Planning Activity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4B78E-6CB3-4BB6-B7BF-CFD6FD69C856}"/>
              </a:ext>
            </a:extLst>
          </p:cNvPr>
          <p:cNvSpPr/>
          <p:nvPr/>
        </p:nvSpPr>
        <p:spPr>
          <a:xfrm>
            <a:off x="107903" y="2784654"/>
            <a:ext cx="5222668" cy="138499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Attach the spring to the of a top clamp, and a ruler to the bottom clamp.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Measure and record the unloaded length of the spring.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Hang a 100 g slotted mass carrier. Measure and record the new length of the spring.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Add a 100 g slotted mass to the carrier. Measure and record the new length of the spring.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Repeat step 7 until you have added a total of 1,000 g.</a:t>
            </a:r>
            <a:endParaRPr lang="en-GB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A3D7C7-1D1D-4677-9F05-C8335D361CC2}"/>
              </a:ext>
            </a:extLst>
          </p:cNvPr>
          <p:cNvSpPr txBox="1"/>
          <p:nvPr/>
        </p:nvSpPr>
        <p:spPr>
          <a:xfrm>
            <a:off x="66986" y="4257114"/>
            <a:ext cx="3243425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Dependent variable:______________________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4109A7-AD25-4D54-AAD4-6882D9523524}"/>
              </a:ext>
            </a:extLst>
          </p:cNvPr>
          <p:cNvSpPr txBox="1"/>
          <p:nvPr/>
        </p:nvSpPr>
        <p:spPr>
          <a:xfrm>
            <a:off x="3365739" y="4257114"/>
            <a:ext cx="3448835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Independent variable:______________________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89A9D8-E6E1-4821-9F90-C6D70F66872F}"/>
              </a:ext>
            </a:extLst>
          </p:cNvPr>
          <p:cNvSpPr txBox="1"/>
          <p:nvPr/>
        </p:nvSpPr>
        <p:spPr>
          <a:xfrm>
            <a:off x="66986" y="4621578"/>
            <a:ext cx="1908766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Range:_____ to ________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046DDE-76E8-4202-9CE8-FC2A18CA2B90}"/>
              </a:ext>
            </a:extLst>
          </p:cNvPr>
          <p:cNvSpPr txBox="1"/>
          <p:nvPr/>
        </p:nvSpPr>
        <p:spPr>
          <a:xfrm>
            <a:off x="2119055" y="4621578"/>
            <a:ext cx="1590082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Interval:________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1A3FAF-F1A1-4D05-8A23-B20AA19FEBCD}"/>
              </a:ext>
            </a:extLst>
          </p:cNvPr>
          <p:cNvSpPr txBox="1"/>
          <p:nvPr/>
        </p:nvSpPr>
        <p:spPr>
          <a:xfrm>
            <a:off x="3852441" y="4615946"/>
            <a:ext cx="2962134" cy="282631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Control variable:______________________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465D6A-399F-43F6-BB58-A0E530892534}"/>
              </a:ext>
            </a:extLst>
          </p:cNvPr>
          <p:cNvSpPr txBox="1"/>
          <p:nvPr/>
        </p:nvSpPr>
        <p:spPr>
          <a:xfrm>
            <a:off x="107903" y="2235524"/>
            <a:ext cx="4910205" cy="461665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method below and your own knowledge to answer the questions about this investigation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50F484-E302-4A91-8002-77A70A956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92" r="32772"/>
          <a:stretch/>
        </p:blipFill>
        <p:spPr>
          <a:xfrm>
            <a:off x="5461994" y="6503252"/>
            <a:ext cx="1197223" cy="14724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65B805C-CD45-476C-AE0F-15AE1895F525}"/>
              </a:ext>
            </a:extLst>
          </p:cNvPr>
          <p:cNvSpPr txBox="1"/>
          <p:nvPr/>
        </p:nvSpPr>
        <p:spPr>
          <a:xfrm>
            <a:off x="250741" y="5455008"/>
            <a:ext cx="4659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Planning Activity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58689D-6EF2-4533-ACE7-A1A4DF3C137B}"/>
              </a:ext>
            </a:extLst>
          </p:cNvPr>
          <p:cNvSpPr/>
          <p:nvPr/>
        </p:nvSpPr>
        <p:spPr>
          <a:xfrm>
            <a:off x="96123" y="6590717"/>
            <a:ext cx="5222668" cy="138499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Attach the spring to the of a top clamp, and a ruler to the bottom clamp.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Measure and record the unloaded length of the spring.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Hang a 100 g slotted mass carrier. Measure and record the new length of the spring.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Add a 100 g slotted mass to the carrier. Measure and record the new length of the spring.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Repeat step 7 until you have added a total of 1,000 g.</a:t>
            </a:r>
            <a:endParaRPr lang="en-GB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FB4BB1-2EBC-4DB0-AC3A-83AC92A7241D}"/>
              </a:ext>
            </a:extLst>
          </p:cNvPr>
          <p:cNvSpPr txBox="1"/>
          <p:nvPr/>
        </p:nvSpPr>
        <p:spPr>
          <a:xfrm>
            <a:off x="55206" y="8063177"/>
            <a:ext cx="3243425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Dependent variable:______________________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2FA91D-3944-4C39-8609-14174BE02D2A}"/>
              </a:ext>
            </a:extLst>
          </p:cNvPr>
          <p:cNvSpPr txBox="1"/>
          <p:nvPr/>
        </p:nvSpPr>
        <p:spPr>
          <a:xfrm>
            <a:off x="3353959" y="8063177"/>
            <a:ext cx="3448835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Independent variable:______________________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37DF3D-E6EF-4F9A-9D0A-E17C28270261}"/>
              </a:ext>
            </a:extLst>
          </p:cNvPr>
          <p:cNvSpPr txBox="1"/>
          <p:nvPr/>
        </p:nvSpPr>
        <p:spPr>
          <a:xfrm>
            <a:off x="55206" y="8427641"/>
            <a:ext cx="1908766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Range:_____ to ________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FFB8DC-3F7F-4161-B638-1234EBE04E8C}"/>
              </a:ext>
            </a:extLst>
          </p:cNvPr>
          <p:cNvSpPr txBox="1"/>
          <p:nvPr/>
        </p:nvSpPr>
        <p:spPr>
          <a:xfrm>
            <a:off x="2107275" y="8427641"/>
            <a:ext cx="1590082" cy="27699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Interval:________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510800-6A79-435C-9443-E568884C3C9A}"/>
              </a:ext>
            </a:extLst>
          </p:cNvPr>
          <p:cNvSpPr txBox="1"/>
          <p:nvPr/>
        </p:nvSpPr>
        <p:spPr>
          <a:xfrm>
            <a:off x="3840661" y="8422009"/>
            <a:ext cx="2962134" cy="282631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Control variable:______________________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CD809-7B75-4B4A-9606-7B9BD8894DF6}"/>
              </a:ext>
            </a:extLst>
          </p:cNvPr>
          <p:cNvSpPr txBox="1"/>
          <p:nvPr/>
        </p:nvSpPr>
        <p:spPr>
          <a:xfrm>
            <a:off x="96123" y="6041587"/>
            <a:ext cx="4910205" cy="461665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method below and your own knowledge to answer the questions about this investigation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8C3653-F7A0-4501-9E89-FF4D5D6B7BA4}"/>
              </a:ext>
            </a:extLst>
          </p:cNvPr>
          <p:cNvSpPr txBox="1"/>
          <p:nvPr/>
        </p:nvSpPr>
        <p:spPr>
          <a:xfrm>
            <a:off x="-43841" y="-40130"/>
            <a:ext cx="690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Measuring forces around you, Variables, Reliability &amp; Accuracy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1E3AC0-99B0-4CE0-97C4-D1B25731739A}"/>
              </a:ext>
            </a:extLst>
          </p:cNvPr>
          <p:cNvSpPr txBox="1"/>
          <p:nvPr/>
        </p:nvSpPr>
        <p:spPr>
          <a:xfrm>
            <a:off x="5736920" y="1712091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E18FA9-610C-4BDE-81A6-5BA39F1C98EC}"/>
              </a:ext>
            </a:extLst>
          </p:cNvPr>
          <p:cNvSpPr txBox="1"/>
          <p:nvPr/>
        </p:nvSpPr>
        <p:spPr>
          <a:xfrm>
            <a:off x="5764767" y="5518367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231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246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9</cp:revision>
  <dcterms:created xsi:type="dcterms:W3CDTF">2018-06-19T09:30:28Z</dcterms:created>
  <dcterms:modified xsi:type="dcterms:W3CDTF">2019-08-11T23:11:45Z</dcterms:modified>
</cp:coreProperties>
</file>