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861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37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92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431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00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604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793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98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824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92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9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5C4DD-BBD7-4724-B579-D05ACD1214D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AF9F1-4562-4855-AC8C-552BF0C63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81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2A1FCB-6C9F-453D-BBE8-E94DEE7EAA0F}"/>
              </a:ext>
            </a:extLst>
          </p:cNvPr>
          <p:cNvSpPr txBox="1"/>
          <p:nvPr/>
        </p:nvSpPr>
        <p:spPr>
          <a:xfrm>
            <a:off x="804797" y="502405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Hooke’s Law Practical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5CF7D3-DA20-4CE2-8728-E73D3E589371}"/>
              </a:ext>
            </a:extLst>
          </p:cNvPr>
          <p:cNvSpPr txBox="1"/>
          <p:nvPr/>
        </p:nvSpPr>
        <p:spPr>
          <a:xfrm>
            <a:off x="3732756" y="1450223"/>
            <a:ext cx="3018773" cy="1600438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Task: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Explain the pattern in your results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8051451-615F-4009-BCBE-1D7E0692C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914880"/>
              </p:ext>
            </p:extLst>
          </p:nvPr>
        </p:nvGraphicFramePr>
        <p:xfrm>
          <a:off x="106471" y="1038981"/>
          <a:ext cx="3475973" cy="20116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33189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526093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626302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613775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776614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Mass added to spring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Extension (cm)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Average  extension (cm)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6.7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6.5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6.6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512CA6F-057A-43CF-823F-5F6F3872501D}"/>
              </a:ext>
            </a:extLst>
          </p:cNvPr>
          <p:cNvSpPr txBox="1"/>
          <p:nvPr/>
        </p:nvSpPr>
        <p:spPr>
          <a:xfrm>
            <a:off x="811059" y="3303545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Hooke’s Law Practical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968AC6-FB00-401E-9449-1694C34DF048}"/>
              </a:ext>
            </a:extLst>
          </p:cNvPr>
          <p:cNvSpPr txBox="1"/>
          <p:nvPr/>
        </p:nvSpPr>
        <p:spPr>
          <a:xfrm>
            <a:off x="3739018" y="4478010"/>
            <a:ext cx="3018773" cy="1600438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Task: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Explain the pattern in your results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7804FAB-F82A-4AD2-95E0-5162B8E69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349885"/>
              </p:ext>
            </p:extLst>
          </p:nvPr>
        </p:nvGraphicFramePr>
        <p:xfrm>
          <a:off x="112733" y="4066768"/>
          <a:ext cx="3475973" cy="20116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33189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526093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626302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613775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776614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Mass added to spring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Extension (cm)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Average  extension (cm)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6.7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6.5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6.6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A836C914-598B-4C08-89FA-F4C891DA78C5}"/>
              </a:ext>
            </a:extLst>
          </p:cNvPr>
          <p:cNvSpPr txBox="1"/>
          <p:nvPr/>
        </p:nvSpPr>
        <p:spPr>
          <a:xfrm>
            <a:off x="804797" y="6325121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Hooke’s Law Practical 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4847A7-A870-4A7D-A645-5CCADE8152D4}"/>
              </a:ext>
            </a:extLst>
          </p:cNvPr>
          <p:cNvSpPr txBox="1"/>
          <p:nvPr/>
        </p:nvSpPr>
        <p:spPr>
          <a:xfrm>
            <a:off x="3732756" y="7499586"/>
            <a:ext cx="3018773" cy="1600438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Task: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Complete the table below by calculating the mean for each length of exercise.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Produce a graph of the results in your table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GB" sz="1400" dirty="0"/>
              <a:t>Explain the pattern in your results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2097A26-F3CB-49D4-BB46-2CC6D7C70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260994"/>
              </p:ext>
            </p:extLst>
          </p:nvPr>
        </p:nvGraphicFramePr>
        <p:xfrm>
          <a:off x="106471" y="7088344"/>
          <a:ext cx="3475973" cy="20116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33189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526093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626302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613775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776614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Mass added to spring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Extension (cm)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Average  extension (cm)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6.7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6.5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6.6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8.4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10.6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3166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6C5A7515-002E-4F64-A0E7-F10DD31D9015}"/>
              </a:ext>
            </a:extLst>
          </p:cNvPr>
          <p:cNvSpPr txBox="1"/>
          <p:nvPr/>
        </p:nvSpPr>
        <p:spPr>
          <a:xfrm>
            <a:off x="-43841" y="-40130"/>
            <a:ext cx="6901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Measuring forces around you, Data 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41DCC8-1F1A-4527-99AD-0E824C762D43}"/>
              </a:ext>
            </a:extLst>
          </p:cNvPr>
          <p:cNvSpPr txBox="1"/>
          <p:nvPr/>
        </p:nvSpPr>
        <p:spPr>
          <a:xfrm>
            <a:off x="5751012" y="745443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DF23D5-AF13-4028-B177-1A8E07322DAC}"/>
              </a:ext>
            </a:extLst>
          </p:cNvPr>
          <p:cNvSpPr txBox="1"/>
          <p:nvPr/>
        </p:nvSpPr>
        <p:spPr>
          <a:xfrm>
            <a:off x="5736920" y="6404070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D962C5-192E-4542-A25F-53DC94989E64}"/>
              </a:ext>
            </a:extLst>
          </p:cNvPr>
          <p:cNvSpPr txBox="1"/>
          <p:nvPr/>
        </p:nvSpPr>
        <p:spPr>
          <a:xfrm>
            <a:off x="5761450" y="3367558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819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238</Words>
  <Application>Microsoft Office PowerPoint</Application>
  <PresentationFormat>On-screen Show (4:3)</PresentationFormat>
  <Paragraphs>97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7</cp:revision>
  <dcterms:created xsi:type="dcterms:W3CDTF">2018-06-19T08:07:01Z</dcterms:created>
  <dcterms:modified xsi:type="dcterms:W3CDTF">2019-08-11T23:10:20Z</dcterms:modified>
</cp:coreProperties>
</file>