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21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19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491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11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07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54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93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93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24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952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489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67BC-9984-4649-9F1D-CF54966D0B55}" type="datetimeFigureOut">
              <a:rPr lang="en-GB" smtClean="0"/>
              <a:t>11/08/2019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8F98D-C6BD-4F94-BC4D-143B2EC326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4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EFA30F-9E41-4F73-9031-C7D3F4E1E26D}"/>
              </a:ext>
            </a:extLst>
          </p:cNvPr>
          <p:cNvSpPr txBox="1"/>
          <p:nvPr/>
        </p:nvSpPr>
        <p:spPr>
          <a:xfrm>
            <a:off x="1017172" y="916566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Hooke’s Law Analysis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AA9D4-32CF-4903-861F-523C3185C592}"/>
              </a:ext>
            </a:extLst>
          </p:cNvPr>
          <p:cNvSpPr txBox="1"/>
          <p:nvPr/>
        </p:nvSpPr>
        <p:spPr>
          <a:xfrm>
            <a:off x="3921699" y="2437706"/>
            <a:ext cx="2810158" cy="2123658"/>
          </a:xfrm>
          <a:prstGeom prst="rect">
            <a:avLst/>
          </a:prstGeom>
          <a:noFill/>
          <a:ln w="28575">
            <a:solidFill>
              <a:srgbClr val="00B0F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The graph shows results from an investigation using the previous method</a:t>
            </a:r>
            <a:r>
              <a:rPr lang="en-GB" sz="1200" dirty="0"/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GB" sz="1200" dirty="0"/>
              <a:t>Why is the result anomalous?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GB" sz="1200" dirty="0"/>
              <a:t>Identify the anomalous result</a:t>
            </a:r>
          </a:p>
          <a:p>
            <a:pPr algn="just"/>
            <a:r>
              <a:rPr lang="en-GB" sz="1200" dirty="0"/>
              <a:t>____________________________________________________________________</a:t>
            </a:r>
          </a:p>
          <a:p>
            <a:pPr marL="228600" indent="-228600" algn="just">
              <a:buFont typeface="+mj-lt"/>
              <a:buAutoNum type="arabicPeriod" startAt="3"/>
            </a:pPr>
            <a:r>
              <a:rPr lang="en-GB" sz="1200" dirty="0"/>
              <a:t>Describe the trend in the data:</a:t>
            </a:r>
          </a:p>
          <a:p>
            <a:pPr algn="just"/>
            <a:r>
              <a:rPr lang="en-GB" sz="1200" dirty="0"/>
              <a:t>______________________________________________________________________________________________________</a:t>
            </a:r>
          </a:p>
          <a:p>
            <a:pPr algn="just"/>
            <a:r>
              <a:rPr lang="en-GB" sz="1200" dirty="0"/>
              <a:t>__________________________________</a:t>
            </a:r>
          </a:p>
        </p:txBody>
      </p:sp>
      <p:pic>
        <p:nvPicPr>
          <p:cNvPr id="7" name="Picture 2" descr="Image result for graph paper">
            <a:extLst>
              <a:ext uri="{FF2B5EF4-FFF2-40B4-BE49-F238E27FC236}">
                <a16:creationId xmlns:a16="http://schemas.microsoft.com/office/drawing/2014/main" id="{28DCBD3E-738E-4943-832F-1AFAF4F65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7907" y="1674009"/>
            <a:ext cx="267652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61BA258-47FF-4358-85E1-966C84B5849D}"/>
              </a:ext>
            </a:extLst>
          </p:cNvPr>
          <p:cNvCxnSpPr>
            <a:cxnSpLocks/>
          </p:cNvCxnSpPr>
          <p:nvPr/>
        </p:nvCxnSpPr>
        <p:spPr>
          <a:xfrm>
            <a:off x="635780" y="4418402"/>
            <a:ext cx="31669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A0F947-ED55-4811-B9BC-317303889F40}"/>
              </a:ext>
            </a:extLst>
          </p:cNvPr>
          <p:cNvCxnSpPr>
            <a:cxnSpLocks/>
          </p:cNvCxnSpPr>
          <p:nvPr/>
        </p:nvCxnSpPr>
        <p:spPr>
          <a:xfrm>
            <a:off x="625602" y="2069296"/>
            <a:ext cx="0" cy="23616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FF0A0C9-1415-4C89-8E0D-9C483787D507}"/>
              </a:ext>
            </a:extLst>
          </p:cNvPr>
          <p:cNvSpPr txBox="1"/>
          <p:nvPr/>
        </p:nvSpPr>
        <p:spPr>
          <a:xfrm>
            <a:off x="1861242" y="4341429"/>
            <a:ext cx="888305" cy="30777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Force (N)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9BE7C-AC6A-4560-AF84-75188C8D0A03}"/>
              </a:ext>
            </a:extLst>
          </p:cNvPr>
          <p:cNvSpPr txBox="1"/>
          <p:nvPr/>
        </p:nvSpPr>
        <p:spPr>
          <a:xfrm rot="16200000">
            <a:off x="-244376" y="3039755"/>
            <a:ext cx="1546909" cy="30777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Extension (mm)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57BA41-90C1-401B-A2BA-ED532494C786}"/>
              </a:ext>
            </a:extLst>
          </p:cNvPr>
          <p:cNvCxnSpPr>
            <a:cxnSpLocks/>
          </p:cNvCxnSpPr>
          <p:nvPr/>
        </p:nvCxnSpPr>
        <p:spPr>
          <a:xfrm flipV="1">
            <a:off x="615425" y="2580668"/>
            <a:ext cx="2784949" cy="183773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3D33B36-582E-40D7-BCC9-08E0A7910275}"/>
              </a:ext>
            </a:extLst>
          </p:cNvPr>
          <p:cNvSpPr txBox="1"/>
          <p:nvPr/>
        </p:nvSpPr>
        <p:spPr>
          <a:xfrm>
            <a:off x="902563" y="3929520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D92569-6847-4EBC-A7E9-FD2AFE222782}"/>
              </a:ext>
            </a:extLst>
          </p:cNvPr>
          <p:cNvSpPr txBox="1"/>
          <p:nvPr/>
        </p:nvSpPr>
        <p:spPr>
          <a:xfrm>
            <a:off x="1632642" y="3450016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D2D32B-2944-4BD4-8008-1DD828F7EDAB}"/>
              </a:ext>
            </a:extLst>
          </p:cNvPr>
          <p:cNvSpPr txBox="1"/>
          <p:nvPr/>
        </p:nvSpPr>
        <p:spPr>
          <a:xfrm>
            <a:off x="1354848" y="3786790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EC8BE2-AC78-40B0-BD9E-057408E9FC0E}"/>
              </a:ext>
            </a:extLst>
          </p:cNvPr>
          <p:cNvSpPr txBox="1"/>
          <p:nvPr/>
        </p:nvSpPr>
        <p:spPr>
          <a:xfrm>
            <a:off x="1862804" y="2903160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2C3EF1-78DF-46BA-B59C-8C8A450AB053}"/>
              </a:ext>
            </a:extLst>
          </p:cNvPr>
          <p:cNvSpPr txBox="1"/>
          <p:nvPr/>
        </p:nvSpPr>
        <p:spPr>
          <a:xfrm>
            <a:off x="2231287" y="3018021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102D6F-1B3C-448C-A4AF-D5A34B4603F7}"/>
              </a:ext>
            </a:extLst>
          </p:cNvPr>
          <p:cNvSpPr txBox="1"/>
          <p:nvPr/>
        </p:nvSpPr>
        <p:spPr>
          <a:xfrm>
            <a:off x="2682080" y="2864687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3B908F-C77D-432F-BE05-3B2F03F24D27}"/>
              </a:ext>
            </a:extLst>
          </p:cNvPr>
          <p:cNvSpPr txBox="1"/>
          <p:nvPr/>
        </p:nvSpPr>
        <p:spPr>
          <a:xfrm>
            <a:off x="2978798" y="2457058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95C481-D75E-4351-A236-8F7DC4F79088}"/>
              </a:ext>
            </a:extLst>
          </p:cNvPr>
          <p:cNvSpPr txBox="1"/>
          <p:nvPr/>
        </p:nvSpPr>
        <p:spPr>
          <a:xfrm>
            <a:off x="75506" y="1521620"/>
            <a:ext cx="4910205" cy="465842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Introduction:  Use the graph below and your own knowledge to work through the 3 task questions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AE95ED-5320-42C4-83D5-423E430F7ADF}"/>
              </a:ext>
            </a:extLst>
          </p:cNvPr>
          <p:cNvSpPr txBox="1"/>
          <p:nvPr/>
        </p:nvSpPr>
        <p:spPr>
          <a:xfrm>
            <a:off x="1045797" y="5141444"/>
            <a:ext cx="4521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Hooke’s Law Analysis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9B93E1-6C2A-4287-BECE-0E75E70B79D3}"/>
              </a:ext>
            </a:extLst>
          </p:cNvPr>
          <p:cNvSpPr txBox="1"/>
          <p:nvPr/>
        </p:nvSpPr>
        <p:spPr>
          <a:xfrm>
            <a:off x="3950324" y="6662584"/>
            <a:ext cx="2810158" cy="2123658"/>
          </a:xfrm>
          <a:prstGeom prst="rect">
            <a:avLst/>
          </a:prstGeom>
          <a:noFill/>
          <a:ln w="28575">
            <a:solidFill>
              <a:srgbClr val="00B0F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The graph shows results from an investigation using the previous method</a:t>
            </a:r>
            <a:r>
              <a:rPr lang="en-GB" sz="1200" dirty="0"/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GB" sz="1200" dirty="0"/>
              <a:t>Identify the anomalous result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GB" sz="1200" dirty="0"/>
              <a:t>Why is the result anomalous? </a:t>
            </a:r>
          </a:p>
          <a:p>
            <a:pPr algn="just"/>
            <a:r>
              <a:rPr lang="en-GB" sz="1200" dirty="0"/>
              <a:t>____________________________________________________________________</a:t>
            </a:r>
          </a:p>
          <a:p>
            <a:pPr marL="228600" indent="-228600" algn="just">
              <a:buFont typeface="+mj-lt"/>
              <a:buAutoNum type="arabicPeriod" startAt="3"/>
            </a:pPr>
            <a:r>
              <a:rPr lang="en-GB" sz="1200" dirty="0"/>
              <a:t>Describe the trend in the data:</a:t>
            </a:r>
          </a:p>
          <a:p>
            <a:pPr algn="just"/>
            <a:r>
              <a:rPr lang="en-GB" sz="1200" dirty="0"/>
              <a:t>______________________________________________________________________________________________________</a:t>
            </a:r>
          </a:p>
          <a:p>
            <a:pPr algn="just"/>
            <a:r>
              <a:rPr lang="en-GB" sz="1200" dirty="0"/>
              <a:t>__________________________________</a:t>
            </a:r>
          </a:p>
        </p:txBody>
      </p:sp>
      <p:pic>
        <p:nvPicPr>
          <p:cNvPr id="25" name="Picture 2" descr="Image result for graph paper">
            <a:extLst>
              <a:ext uri="{FF2B5EF4-FFF2-40B4-BE49-F238E27FC236}">
                <a16:creationId xmlns:a16="http://schemas.microsoft.com/office/drawing/2014/main" id="{83EA32BA-C52D-47A7-A6A2-9AB08C6BF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6532" y="5898887"/>
            <a:ext cx="267652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36F87A8-A762-401B-9913-868A9742CED6}"/>
              </a:ext>
            </a:extLst>
          </p:cNvPr>
          <p:cNvCxnSpPr>
            <a:cxnSpLocks/>
          </p:cNvCxnSpPr>
          <p:nvPr/>
        </p:nvCxnSpPr>
        <p:spPr>
          <a:xfrm>
            <a:off x="664405" y="8643280"/>
            <a:ext cx="31669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B4DE74A-24AD-49D4-BD2E-DC1EA301786D}"/>
              </a:ext>
            </a:extLst>
          </p:cNvPr>
          <p:cNvCxnSpPr>
            <a:cxnSpLocks/>
          </p:cNvCxnSpPr>
          <p:nvPr/>
        </p:nvCxnSpPr>
        <p:spPr>
          <a:xfrm>
            <a:off x="654227" y="6294174"/>
            <a:ext cx="0" cy="23616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2D9354E-19F0-4421-BE4B-2A9A9E3C1A32}"/>
              </a:ext>
            </a:extLst>
          </p:cNvPr>
          <p:cNvSpPr txBox="1"/>
          <p:nvPr/>
        </p:nvSpPr>
        <p:spPr>
          <a:xfrm>
            <a:off x="1889867" y="8566307"/>
            <a:ext cx="888305" cy="30777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Force (N)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6E926D-3AC5-42BC-AF8A-C9CD7DE1E141}"/>
              </a:ext>
            </a:extLst>
          </p:cNvPr>
          <p:cNvSpPr txBox="1"/>
          <p:nvPr/>
        </p:nvSpPr>
        <p:spPr>
          <a:xfrm rot="16200000">
            <a:off x="-215751" y="7264633"/>
            <a:ext cx="1546909" cy="30777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Extension (mm)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689D3A2-C7AC-4B58-90A6-EFED1D89047B}"/>
              </a:ext>
            </a:extLst>
          </p:cNvPr>
          <p:cNvCxnSpPr>
            <a:cxnSpLocks/>
          </p:cNvCxnSpPr>
          <p:nvPr/>
        </p:nvCxnSpPr>
        <p:spPr>
          <a:xfrm flipV="1">
            <a:off x="644050" y="6805546"/>
            <a:ext cx="2784949" cy="183773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6E97D07-6783-442D-8425-0BFEAC69C20A}"/>
              </a:ext>
            </a:extLst>
          </p:cNvPr>
          <p:cNvSpPr txBox="1"/>
          <p:nvPr/>
        </p:nvSpPr>
        <p:spPr>
          <a:xfrm>
            <a:off x="931188" y="8154398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DAD394-9D89-44F4-88E7-A2B3DB006C9E}"/>
              </a:ext>
            </a:extLst>
          </p:cNvPr>
          <p:cNvSpPr txBox="1"/>
          <p:nvPr/>
        </p:nvSpPr>
        <p:spPr>
          <a:xfrm>
            <a:off x="1661267" y="7674894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B4366D-8C74-4E2A-AFCC-5B2455B0CEDB}"/>
              </a:ext>
            </a:extLst>
          </p:cNvPr>
          <p:cNvSpPr txBox="1"/>
          <p:nvPr/>
        </p:nvSpPr>
        <p:spPr>
          <a:xfrm>
            <a:off x="1383473" y="8011668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6FC4699-2F90-4392-88A5-1A2E7F17F213}"/>
              </a:ext>
            </a:extLst>
          </p:cNvPr>
          <p:cNvSpPr txBox="1"/>
          <p:nvPr/>
        </p:nvSpPr>
        <p:spPr>
          <a:xfrm>
            <a:off x="1891429" y="7128038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E2A30E8-E3BF-42FE-84BE-8C9EC0F435F6}"/>
              </a:ext>
            </a:extLst>
          </p:cNvPr>
          <p:cNvSpPr txBox="1"/>
          <p:nvPr/>
        </p:nvSpPr>
        <p:spPr>
          <a:xfrm>
            <a:off x="2259912" y="7242899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32B704-2C23-4B5A-8B63-9DA5AE20C8B3}"/>
              </a:ext>
            </a:extLst>
          </p:cNvPr>
          <p:cNvSpPr txBox="1"/>
          <p:nvPr/>
        </p:nvSpPr>
        <p:spPr>
          <a:xfrm>
            <a:off x="2710705" y="7089565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BC31CD-2632-42AE-A57A-DDE15CB2919D}"/>
              </a:ext>
            </a:extLst>
          </p:cNvPr>
          <p:cNvSpPr txBox="1"/>
          <p:nvPr/>
        </p:nvSpPr>
        <p:spPr>
          <a:xfrm>
            <a:off x="3007423" y="6681936"/>
            <a:ext cx="59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x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9BA6EA-F0ED-44FE-8965-ABEE8ED8F8D3}"/>
              </a:ext>
            </a:extLst>
          </p:cNvPr>
          <p:cNvSpPr txBox="1"/>
          <p:nvPr/>
        </p:nvSpPr>
        <p:spPr>
          <a:xfrm>
            <a:off x="104131" y="5746498"/>
            <a:ext cx="4910205" cy="465842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Introduction:  Use the graph below and your own knowledge to work through the 3 task questions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9CFF7A6-F684-487B-B3EB-571EF0369AE7}"/>
              </a:ext>
            </a:extLst>
          </p:cNvPr>
          <p:cNvSpPr txBox="1"/>
          <p:nvPr/>
        </p:nvSpPr>
        <p:spPr>
          <a:xfrm>
            <a:off x="-43841" y="-40130"/>
            <a:ext cx="6901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Measuring forces around you, Variables, Analysis &amp; evaluation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E2A028-5B24-4A06-A3CF-FD9D87FFF07A}"/>
              </a:ext>
            </a:extLst>
          </p:cNvPr>
          <p:cNvSpPr txBox="1"/>
          <p:nvPr/>
        </p:nvSpPr>
        <p:spPr>
          <a:xfrm>
            <a:off x="5751012" y="5141444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F764775-6448-4212-B074-6A0B02A1F336}"/>
              </a:ext>
            </a:extLst>
          </p:cNvPr>
          <p:cNvSpPr txBox="1"/>
          <p:nvPr/>
        </p:nvSpPr>
        <p:spPr>
          <a:xfrm>
            <a:off x="5751012" y="745443"/>
            <a:ext cx="112108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Y7 Science Introduction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13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150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7</cp:revision>
  <dcterms:created xsi:type="dcterms:W3CDTF">2018-06-19T09:41:09Z</dcterms:created>
  <dcterms:modified xsi:type="dcterms:W3CDTF">2019-08-11T23:08:07Z</dcterms:modified>
</cp:coreProperties>
</file>