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39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C31C-4F4A-4422-BF07-94A23A58C648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D143-AD8B-4373-86E9-A6706C5E7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0853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C31C-4F4A-4422-BF07-94A23A58C648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D143-AD8B-4373-86E9-A6706C5E7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540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C31C-4F4A-4422-BF07-94A23A58C648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D143-AD8B-4373-86E9-A6706C5E7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9083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C31C-4F4A-4422-BF07-94A23A58C648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D143-AD8B-4373-86E9-A6706C5E7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671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C31C-4F4A-4422-BF07-94A23A58C648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D143-AD8B-4373-86E9-A6706C5E7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9259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C31C-4F4A-4422-BF07-94A23A58C648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D143-AD8B-4373-86E9-A6706C5E7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760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C31C-4F4A-4422-BF07-94A23A58C648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D143-AD8B-4373-86E9-A6706C5E7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6348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C31C-4F4A-4422-BF07-94A23A58C648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D143-AD8B-4373-86E9-A6706C5E7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2959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C31C-4F4A-4422-BF07-94A23A58C648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D143-AD8B-4373-86E9-A6706C5E7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2228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C31C-4F4A-4422-BF07-94A23A58C648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D143-AD8B-4373-86E9-A6706C5E7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29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C31C-4F4A-4422-BF07-94A23A58C648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D143-AD8B-4373-86E9-A6706C5E7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605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1C31C-4F4A-4422-BF07-94A23A58C648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5D143-AD8B-4373-86E9-A6706C5E7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900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5C3F663-3AFD-49AA-A99B-051A8D7AD61F}"/>
              </a:ext>
            </a:extLst>
          </p:cNvPr>
          <p:cNvSpPr txBox="1"/>
          <p:nvPr/>
        </p:nvSpPr>
        <p:spPr>
          <a:xfrm>
            <a:off x="0" y="608206"/>
            <a:ext cx="621291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>
                <a:solidFill>
                  <a:srgbClr val="00B050"/>
                </a:solidFill>
              </a:rPr>
              <a:t>Friction Investigation Data Presentation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83EC32-2A4D-446D-9E5E-657BAA767284}"/>
              </a:ext>
            </a:extLst>
          </p:cNvPr>
          <p:cNvSpPr txBox="1"/>
          <p:nvPr/>
        </p:nvSpPr>
        <p:spPr>
          <a:xfrm>
            <a:off x="3660729" y="1756387"/>
            <a:ext cx="2999986" cy="1600438"/>
          </a:xfrm>
          <a:prstGeom prst="rect">
            <a:avLst/>
          </a:prstGeom>
          <a:noFill/>
          <a:ln w="28575"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GB" sz="1400" b="1" dirty="0"/>
              <a:t>Task: 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/>
              <a:t>Complete the table below by calculating the mean for each length of exercise.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/>
              <a:t>Produce a graph of the results in your table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/>
              <a:t>Explain the pattern in your results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D10B417-7EF4-4238-B54A-4D7410F003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796100"/>
              </p:ext>
            </p:extLst>
          </p:nvPr>
        </p:nvGraphicFramePr>
        <p:xfrm>
          <a:off x="75154" y="1253705"/>
          <a:ext cx="3432133" cy="210312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885423">
                  <a:extLst>
                    <a:ext uri="{9D8B030D-6E8A-4147-A177-3AD203B41FA5}">
                      <a16:colId xmlns:a16="http://schemas.microsoft.com/office/drawing/2014/main" val="2204105054"/>
                    </a:ext>
                  </a:extLst>
                </a:gridCol>
                <a:gridCol w="593510">
                  <a:extLst>
                    <a:ext uri="{9D8B030D-6E8A-4147-A177-3AD203B41FA5}">
                      <a16:colId xmlns:a16="http://schemas.microsoft.com/office/drawing/2014/main" val="881372673"/>
                    </a:ext>
                  </a:extLst>
                </a:gridCol>
                <a:gridCol w="580347">
                  <a:extLst>
                    <a:ext uri="{9D8B030D-6E8A-4147-A177-3AD203B41FA5}">
                      <a16:colId xmlns:a16="http://schemas.microsoft.com/office/drawing/2014/main" val="1627720431"/>
                    </a:ext>
                  </a:extLst>
                </a:gridCol>
                <a:gridCol w="650499">
                  <a:extLst>
                    <a:ext uri="{9D8B030D-6E8A-4147-A177-3AD203B41FA5}">
                      <a16:colId xmlns:a16="http://schemas.microsoft.com/office/drawing/2014/main" val="3892465288"/>
                    </a:ext>
                  </a:extLst>
                </a:gridCol>
                <a:gridCol w="722354">
                  <a:extLst>
                    <a:ext uri="{9D8B030D-6E8A-4147-A177-3AD203B41FA5}">
                      <a16:colId xmlns:a16="http://schemas.microsoft.com/office/drawing/2014/main" val="4057609277"/>
                    </a:ext>
                  </a:extLst>
                </a:gridCol>
              </a:tblGrid>
              <a:tr h="248085">
                <a:tc rowSpan="2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Mass added to sledge (Kg)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Force needed for movement (N)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Average  Force (N)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9632181"/>
                  </a:ext>
                </a:extLst>
              </a:tr>
              <a:tr h="150623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0772991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1.3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51958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2.4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7552770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3.3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3.6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3.3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8502778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4.4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774771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5.1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5.6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5.4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32316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E6F0F55-862D-4382-915D-EB58C80D495A}"/>
              </a:ext>
            </a:extLst>
          </p:cNvPr>
          <p:cNvSpPr txBox="1"/>
          <p:nvPr/>
        </p:nvSpPr>
        <p:spPr>
          <a:xfrm>
            <a:off x="0" y="3478754"/>
            <a:ext cx="621291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>
                <a:solidFill>
                  <a:srgbClr val="00B050"/>
                </a:solidFill>
              </a:rPr>
              <a:t>Friction Investigation Data Presentation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109589-E0CD-4620-A7B6-299D6A91D585}"/>
              </a:ext>
            </a:extLst>
          </p:cNvPr>
          <p:cNvSpPr txBox="1"/>
          <p:nvPr/>
        </p:nvSpPr>
        <p:spPr>
          <a:xfrm>
            <a:off x="3660729" y="4626935"/>
            <a:ext cx="2999986" cy="1600438"/>
          </a:xfrm>
          <a:prstGeom prst="rect">
            <a:avLst/>
          </a:prstGeom>
          <a:noFill/>
          <a:ln w="28575"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GB" sz="1400" b="1" dirty="0"/>
              <a:t>Task: 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/>
              <a:t>Complete the table below by calculating the mean for each length of exercise.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/>
              <a:t>Produce a graph of the results in your table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/>
              <a:t>Explain the pattern in your results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4CD8F68-CC22-4C55-88AE-BC6BAFB739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660519"/>
              </p:ext>
            </p:extLst>
          </p:nvPr>
        </p:nvGraphicFramePr>
        <p:xfrm>
          <a:off x="75154" y="4124253"/>
          <a:ext cx="3432133" cy="210312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885423">
                  <a:extLst>
                    <a:ext uri="{9D8B030D-6E8A-4147-A177-3AD203B41FA5}">
                      <a16:colId xmlns:a16="http://schemas.microsoft.com/office/drawing/2014/main" val="2204105054"/>
                    </a:ext>
                  </a:extLst>
                </a:gridCol>
                <a:gridCol w="593510">
                  <a:extLst>
                    <a:ext uri="{9D8B030D-6E8A-4147-A177-3AD203B41FA5}">
                      <a16:colId xmlns:a16="http://schemas.microsoft.com/office/drawing/2014/main" val="881372673"/>
                    </a:ext>
                  </a:extLst>
                </a:gridCol>
                <a:gridCol w="580347">
                  <a:extLst>
                    <a:ext uri="{9D8B030D-6E8A-4147-A177-3AD203B41FA5}">
                      <a16:colId xmlns:a16="http://schemas.microsoft.com/office/drawing/2014/main" val="1627720431"/>
                    </a:ext>
                  </a:extLst>
                </a:gridCol>
                <a:gridCol w="650499">
                  <a:extLst>
                    <a:ext uri="{9D8B030D-6E8A-4147-A177-3AD203B41FA5}">
                      <a16:colId xmlns:a16="http://schemas.microsoft.com/office/drawing/2014/main" val="3892465288"/>
                    </a:ext>
                  </a:extLst>
                </a:gridCol>
                <a:gridCol w="722354">
                  <a:extLst>
                    <a:ext uri="{9D8B030D-6E8A-4147-A177-3AD203B41FA5}">
                      <a16:colId xmlns:a16="http://schemas.microsoft.com/office/drawing/2014/main" val="4057609277"/>
                    </a:ext>
                  </a:extLst>
                </a:gridCol>
              </a:tblGrid>
              <a:tr h="248085">
                <a:tc rowSpan="2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Mass added to sledge (Kg)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Force needed for movement (N)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Average  Force (N)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9632181"/>
                  </a:ext>
                </a:extLst>
              </a:tr>
              <a:tr h="150623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0772991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1.3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51958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2.4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7552770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3.3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3.6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3.3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8502778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4.4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774771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5.1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5.6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5.4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32316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F27FEB8C-1B52-455B-88A3-C3C69A4AE22C}"/>
              </a:ext>
            </a:extLst>
          </p:cNvPr>
          <p:cNvSpPr txBox="1"/>
          <p:nvPr/>
        </p:nvSpPr>
        <p:spPr>
          <a:xfrm>
            <a:off x="0" y="6319219"/>
            <a:ext cx="621291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>
                <a:solidFill>
                  <a:srgbClr val="00B050"/>
                </a:solidFill>
              </a:rPr>
              <a:t>Friction Investigation Data Presentation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53589B-626F-4563-B447-A28329DCAE5B}"/>
              </a:ext>
            </a:extLst>
          </p:cNvPr>
          <p:cNvSpPr txBox="1"/>
          <p:nvPr/>
        </p:nvSpPr>
        <p:spPr>
          <a:xfrm>
            <a:off x="3660729" y="7467400"/>
            <a:ext cx="2999986" cy="1600438"/>
          </a:xfrm>
          <a:prstGeom prst="rect">
            <a:avLst/>
          </a:prstGeom>
          <a:noFill/>
          <a:ln w="28575"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GB" sz="1400" b="1" dirty="0"/>
              <a:t>Task: 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/>
              <a:t>Complete the table below by calculating the mean for each length of exercise.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/>
              <a:t>Produce a graph of the results in your table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/>
              <a:t>Explain the pattern in your results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8072EE9F-502F-4AAD-853A-D306624B56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65095"/>
              </p:ext>
            </p:extLst>
          </p:nvPr>
        </p:nvGraphicFramePr>
        <p:xfrm>
          <a:off x="75154" y="6964718"/>
          <a:ext cx="3432133" cy="210312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885423">
                  <a:extLst>
                    <a:ext uri="{9D8B030D-6E8A-4147-A177-3AD203B41FA5}">
                      <a16:colId xmlns:a16="http://schemas.microsoft.com/office/drawing/2014/main" val="2204105054"/>
                    </a:ext>
                  </a:extLst>
                </a:gridCol>
                <a:gridCol w="593510">
                  <a:extLst>
                    <a:ext uri="{9D8B030D-6E8A-4147-A177-3AD203B41FA5}">
                      <a16:colId xmlns:a16="http://schemas.microsoft.com/office/drawing/2014/main" val="881372673"/>
                    </a:ext>
                  </a:extLst>
                </a:gridCol>
                <a:gridCol w="580347">
                  <a:extLst>
                    <a:ext uri="{9D8B030D-6E8A-4147-A177-3AD203B41FA5}">
                      <a16:colId xmlns:a16="http://schemas.microsoft.com/office/drawing/2014/main" val="1627720431"/>
                    </a:ext>
                  </a:extLst>
                </a:gridCol>
                <a:gridCol w="650499">
                  <a:extLst>
                    <a:ext uri="{9D8B030D-6E8A-4147-A177-3AD203B41FA5}">
                      <a16:colId xmlns:a16="http://schemas.microsoft.com/office/drawing/2014/main" val="3892465288"/>
                    </a:ext>
                  </a:extLst>
                </a:gridCol>
                <a:gridCol w="722354">
                  <a:extLst>
                    <a:ext uri="{9D8B030D-6E8A-4147-A177-3AD203B41FA5}">
                      <a16:colId xmlns:a16="http://schemas.microsoft.com/office/drawing/2014/main" val="4057609277"/>
                    </a:ext>
                  </a:extLst>
                </a:gridCol>
              </a:tblGrid>
              <a:tr h="248085">
                <a:tc rowSpan="2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Mass added to sledge (Kg)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Force needed for movement (N)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Average  Force (N)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9632181"/>
                  </a:ext>
                </a:extLst>
              </a:tr>
              <a:tr h="150623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0772991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1.3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51958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2.4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7552770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3.3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3.6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3.3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8502778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4.4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774771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5.1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5.6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5.4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323166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CDD4611C-E7B8-4D95-861A-EF3BEB0EC3CB}"/>
              </a:ext>
            </a:extLst>
          </p:cNvPr>
          <p:cNvSpPr txBox="1"/>
          <p:nvPr/>
        </p:nvSpPr>
        <p:spPr>
          <a:xfrm>
            <a:off x="-43841" y="-40130"/>
            <a:ext cx="6901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Investigating friction, Data presentation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BE30F0-6A51-402A-93C1-E8CCD8481E70}"/>
              </a:ext>
            </a:extLst>
          </p:cNvPr>
          <p:cNvSpPr txBox="1"/>
          <p:nvPr/>
        </p:nvSpPr>
        <p:spPr>
          <a:xfrm>
            <a:off x="5751012" y="745443"/>
            <a:ext cx="112108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Y7 Science Introduction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06F0BC-3BCB-4FDB-A35F-3A71A818E64B}"/>
              </a:ext>
            </a:extLst>
          </p:cNvPr>
          <p:cNvSpPr txBox="1"/>
          <p:nvPr/>
        </p:nvSpPr>
        <p:spPr>
          <a:xfrm>
            <a:off x="5736920" y="3617852"/>
            <a:ext cx="112108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Y7 Science Introduction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4AEC95-808F-4632-887D-1A9FCE5568CC}"/>
              </a:ext>
            </a:extLst>
          </p:cNvPr>
          <p:cNvSpPr txBox="1"/>
          <p:nvPr/>
        </p:nvSpPr>
        <p:spPr>
          <a:xfrm>
            <a:off x="5751012" y="6441498"/>
            <a:ext cx="112108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Y7 Science Introduction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7816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</TotalTime>
  <Words>245</Words>
  <Application>Microsoft Office PowerPoint</Application>
  <PresentationFormat>On-screen Show (4:3)</PresentationFormat>
  <Paragraphs>97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Chalky Chalk</dc:creator>
  <cp:lastModifiedBy>Chalky Chalk</cp:lastModifiedBy>
  <cp:revision>6</cp:revision>
  <dcterms:created xsi:type="dcterms:W3CDTF">2018-06-19T10:09:54Z</dcterms:created>
  <dcterms:modified xsi:type="dcterms:W3CDTF">2019-08-11T23:02:23Z</dcterms:modified>
</cp:coreProperties>
</file>