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0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7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63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18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6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86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56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87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86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11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90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670A99-C8EB-491A-8552-1D869781E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Enzymes &amp; Digestion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5C128-8CE8-44CA-96D9-240077AC8E76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Biological Organisation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C2EB30-1953-4590-84B4-B10ADF67D8C0}"/>
              </a:ext>
            </a:extLst>
          </p:cNvPr>
          <p:cNvSpPr/>
          <p:nvPr/>
        </p:nvSpPr>
        <p:spPr>
          <a:xfrm>
            <a:off x="3341318" y="669664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are enzymes?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14" name="Picture 2" descr="Image result for enzymes bbc">
            <a:extLst>
              <a:ext uri="{FF2B5EF4-FFF2-40B4-BE49-F238E27FC236}">
                <a16:creationId xmlns:a16="http://schemas.microsoft.com/office/drawing/2014/main" id="{C477B2E7-F2CB-4091-9C99-A1B6D2F86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84"/>
          <a:stretch/>
        </p:blipFill>
        <p:spPr bwMode="auto">
          <a:xfrm>
            <a:off x="105818" y="669664"/>
            <a:ext cx="3172077" cy="257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191585D-07E6-4043-8879-286C7FDFA8BD}"/>
              </a:ext>
            </a:extLst>
          </p:cNvPr>
          <p:cNvSpPr/>
          <p:nvPr/>
        </p:nvSpPr>
        <p:spPr>
          <a:xfrm>
            <a:off x="3341318" y="1647105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function of a carbohydrase?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DDE808-244A-4614-876C-2683463408E9}"/>
              </a:ext>
            </a:extLst>
          </p:cNvPr>
          <p:cNvSpPr/>
          <p:nvPr/>
        </p:nvSpPr>
        <p:spPr>
          <a:xfrm>
            <a:off x="3341318" y="2556860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function of a lipase?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531D9B-5C59-4CA3-A04B-81381C88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242"/>
          <a:stretch/>
        </p:blipFill>
        <p:spPr>
          <a:xfrm>
            <a:off x="3760304" y="3466615"/>
            <a:ext cx="3047266" cy="302200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ED7465D-4DB1-42C1-8A63-CE8665223A4B}"/>
              </a:ext>
            </a:extLst>
          </p:cNvPr>
          <p:cNvSpPr/>
          <p:nvPr/>
        </p:nvSpPr>
        <p:spPr>
          <a:xfrm>
            <a:off x="50430" y="3466615"/>
            <a:ext cx="3378570" cy="815608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b="1" dirty="0"/>
              <a:t>What </a:t>
            </a:r>
            <a:r>
              <a:rPr lang="en-US" sz="1100" dirty="0"/>
              <a:t>happens in the mouth (focus on enzymes)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B586DC-87AE-4DE2-86FB-96F99DF13558}"/>
              </a:ext>
            </a:extLst>
          </p:cNvPr>
          <p:cNvSpPr/>
          <p:nvPr/>
        </p:nvSpPr>
        <p:spPr>
          <a:xfrm>
            <a:off x="50430" y="4392390"/>
            <a:ext cx="3378570" cy="815608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b="1" dirty="0"/>
              <a:t>What </a:t>
            </a:r>
            <a:r>
              <a:rPr lang="en-US" sz="1100" dirty="0"/>
              <a:t>happens in the stomach (focus on enzymes)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A40433-7F0A-4E26-94F5-FDABBBE93AA1}"/>
              </a:ext>
            </a:extLst>
          </p:cNvPr>
          <p:cNvSpPr/>
          <p:nvPr/>
        </p:nvSpPr>
        <p:spPr>
          <a:xfrm>
            <a:off x="50430" y="5318165"/>
            <a:ext cx="3378570" cy="1184940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b="1" dirty="0"/>
              <a:t>What </a:t>
            </a:r>
            <a:r>
              <a:rPr lang="en-US" sz="1100" dirty="0"/>
              <a:t>happens in the intestines (focus on enzymes)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3367FE6-4A5E-408E-9E65-E6DD866CF2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956"/>
          <a:stretch/>
        </p:blipFill>
        <p:spPr>
          <a:xfrm>
            <a:off x="0" y="6726726"/>
            <a:ext cx="3341318" cy="229553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3815E3A-4B9B-4E76-9810-BAFC8F993E33}"/>
              </a:ext>
            </a:extLst>
          </p:cNvPr>
          <p:cNvSpPr/>
          <p:nvPr/>
        </p:nvSpPr>
        <p:spPr>
          <a:xfrm>
            <a:off x="3341318" y="6665898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How do villi increase surface area?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B44E92-E567-4226-8A11-9E017ED2A86B}"/>
              </a:ext>
            </a:extLst>
          </p:cNvPr>
          <p:cNvSpPr/>
          <p:nvPr/>
        </p:nvSpPr>
        <p:spPr>
          <a:xfrm>
            <a:off x="3341318" y="7606334"/>
            <a:ext cx="3466252" cy="1384995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nutrients are absorbed by villi</a:t>
            </a:r>
          </a:p>
          <a:p>
            <a:pPr algn="just"/>
            <a:r>
              <a:rPr lang="en-US" sz="1200" b="1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69386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80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Enzymes &amp; Digestion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12</cp:revision>
  <dcterms:created xsi:type="dcterms:W3CDTF">2019-01-24T19:55:36Z</dcterms:created>
  <dcterms:modified xsi:type="dcterms:W3CDTF">2019-05-09T20:57:34Z</dcterms:modified>
</cp:coreProperties>
</file>