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1077218"/>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Energy Transfer through Balls</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2831929" y="1555768"/>
            <a:ext cx="3712921" cy="1569660"/>
          </a:xfrm>
          <a:prstGeom prst="rect">
            <a:avLst/>
          </a:prstGeom>
          <a:solidFill>
            <a:schemeClr val="bg1"/>
          </a:solidFill>
          <a:ln w="38100">
            <a:solidFill>
              <a:srgbClr val="7030A0"/>
            </a:solidFill>
            <a:prstDash val="lgDash"/>
          </a:ln>
        </p:spPr>
        <p:txBody>
          <a:bodyPr wrap="square" rtlCol="0">
            <a:spAutoFit/>
          </a:bodyPr>
          <a:lstStyle/>
          <a:p>
            <a:pPr lvl="0" algn="just"/>
            <a:r>
              <a:rPr lang="en-US" sz="1600" dirty="0">
                <a:solidFill>
                  <a:prstClr val="black"/>
                </a:solidFill>
              </a:rPr>
              <a:t>Energy is constantly changing forms and transferring between objects, try seeing for yourself how this works. Use two balls to transfer kinetic energy from the </a:t>
            </a:r>
            <a:r>
              <a:rPr lang="en-US" sz="1600" dirty="0" err="1">
                <a:solidFill>
                  <a:prstClr val="black"/>
                </a:solidFill>
              </a:rPr>
              <a:t>the</a:t>
            </a:r>
            <a:r>
              <a:rPr lang="en-US" sz="1600" dirty="0">
                <a:solidFill>
                  <a:prstClr val="black"/>
                </a:solidFill>
              </a:rPr>
              <a:t> big ball to the smaller one and see what happens</a:t>
            </a:r>
            <a:r>
              <a:rPr lang="en-US" sz="1400" dirty="0">
                <a:solidFill>
                  <a:prstClr val="black"/>
                </a:solidFill>
              </a:rPr>
              <a:t>.</a:t>
            </a:r>
          </a:p>
        </p:txBody>
      </p:sp>
      <p:sp>
        <p:nvSpPr>
          <p:cNvPr id="11" name="TextBox 10">
            <a:extLst>
              <a:ext uri="{FF2B5EF4-FFF2-40B4-BE49-F238E27FC236}">
                <a16:creationId xmlns:a16="http://schemas.microsoft.com/office/drawing/2014/main" id="{26F2A4D5-06DC-44D5-8651-69B3DF0F7B93}"/>
              </a:ext>
            </a:extLst>
          </p:cNvPr>
          <p:cNvSpPr txBox="1"/>
          <p:nvPr/>
        </p:nvSpPr>
        <p:spPr>
          <a:xfrm>
            <a:off x="313150" y="3408450"/>
            <a:ext cx="3131993" cy="156966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600" b="1" dirty="0">
                <a:solidFill>
                  <a:prstClr val="black"/>
                </a:solidFill>
              </a:rPr>
              <a:t>What you'll need:</a:t>
            </a:r>
            <a:endParaRPr lang="en-US" sz="1600" dirty="0">
              <a:solidFill>
                <a:prstClr val="black"/>
              </a:solidFill>
            </a:endParaRPr>
          </a:p>
          <a:p>
            <a:pPr marL="285750" lvl="0" indent="-285750">
              <a:buFont typeface="Arial" panose="020B0604020202020204" pitchFamily="34" charset="0"/>
              <a:buChar char="•"/>
            </a:pPr>
            <a:r>
              <a:rPr lang="en-US" sz="1600" dirty="0">
                <a:solidFill>
                  <a:prstClr val="black"/>
                </a:solidFill>
              </a:rPr>
              <a:t>A large, heavy ball such as a basketball or soccer ball</a:t>
            </a:r>
          </a:p>
          <a:p>
            <a:pPr marL="285750" lvl="0" indent="-285750">
              <a:buFont typeface="Arial" panose="020B0604020202020204" pitchFamily="34" charset="0"/>
              <a:buChar char="•"/>
            </a:pPr>
            <a:r>
              <a:rPr lang="en-US" sz="1600" dirty="0">
                <a:solidFill>
                  <a:prstClr val="black"/>
                </a:solidFill>
              </a:rPr>
              <a:t>A smaller, light ball such as a tennis ball or inflatable rubber ball</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313150" y="5070514"/>
            <a:ext cx="3131992" cy="296594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600" b="1" dirty="0">
                <a:solidFill>
                  <a:prstClr val="black"/>
                </a:solidFill>
                <a:ea typeface="Calibri" panose="020F0502020204030204" pitchFamily="34" charset="0"/>
                <a:cs typeface="Times New Roman" panose="02020603050405020304" pitchFamily="18" charset="0"/>
              </a:rPr>
              <a:t>Instructions:</a:t>
            </a:r>
          </a:p>
          <a:p>
            <a:pPr marL="171450" indent="-171450" algn="just">
              <a:buFont typeface="Arial" panose="020B0604020202020204" pitchFamily="34" charset="0"/>
              <a:buChar char="•"/>
            </a:pPr>
            <a:r>
              <a:rPr lang="en-US" sz="1600" dirty="0"/>
              <a:t>Make sure you're outside with plenty of room.</a:t>
            </a:r>
          </a:p>
          <a:p>
            <a:pPr marL="171450" indent="-171450" algn="just">
              <a:buFont typeface="Arial" panose="020B0604020202020204" pitchFamily="34" charset="0"/>
              <a:buChar char="•"/>
            </a:pPr>
            <a:r>
              <a:rPr lang="en-US" sz="1600" dirty="0"/>
              <a:t>Carefully put the tennis ball on top of the basketball, holding one hand under the basketball and the other on top of the tennis ball.</a:t>
            </a:r>
          </a:p>
          <a:p>
            <a:pPr marL="171450" indent="-171450" algn="just">
              <a:buFont typeface="Arial" panose="020B0604020202020204" pitchFamily="34" charset="0"/>
              <a:buChar char="•"/>
            </a:pPr>
            <a:r>
              <a:rPr lang="en-US" sz="1600" dirty="0"/>
              <a:t>Let go of both the balls at exactly the same time and observe what happens.</a:t>
            </a:r>
          </a:p>
        </p:txBody>
      </p:sp>
      <p:sp>
        <p:nvSpPr>
          <p:cNvPr id="18" name="TextBox 17">
            <a:extLst>
              <a:ext uri="{FF2B5EF4-FFF2-40B4-BE49-F238E27FC236}">
                <a16:creationId xmlns:a16="http://schemas.microsoft.com/office/drawing/2014/main" id="{0F5A5706-64FE-4D53-9AF5-BE51CD2C1E8D}"/>
              </a:ext>
            </a:extLst>
          </p:cNvPr>
          <p:cNvSpPr txBox="1"/>
          <p:nvPr/>
        </p:nvSpPr>
        <p:spPr>
          <a:xfrm>
            <a:off x="2775857" y="1041135"/>
            <a:ext cx="3768993"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69433" y="3315951"/>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69433" y="3814763"/>
            <a:ext cx="2984404" cy="3754874"/>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If you dropped the balls at the same time, the tennis ball should bounce off the basketball and fly high into the air. The two balls hit each other just after they hit the ground, a lot of the kinetic energy in the larger basketball is transferred through to the smaller tennis ball, sending it high into the air.</a:t>
            </a:r>
          </a:p>
          <a:p>
            <a:pPr lvl="0" algn="just"/>
            <a:endParaRPr lang="en-US" sz="1400" dirty="0"/>
          </a:p>
          <a:p>
            <a:pPr lvl="0" algn="just"/>
            <a:r>
              <a:rPr lang="en-US" sz="1400" dirty="0"/>
              <a:t>While you held the balls in the air before dropping them they had another type of energy called 'potential energy', the balls gained this through the effort it took you to lift the balls up, it is interesting to note that energy is never lost, only transferred into other kinds of energy.</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608874" y="7748555"/>
            <a:ext cx="2857494"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618091" y="8124256"/>
            <a:ext cx="2857494"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618091" y="8499959"/>
            <a:ext cx="2857494"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07FE45FE-4DC3-47C6-920B-26A8C9AE9995}"/>
              </a:ext>
            </a:extLst>
          </p:cNvPr>
          <p:cNvPicPr>
            <a:picLocks noChangeAspect="1"/>
          </p:cNvPicPr>
          <p:nvPr/>
        </p:nvPicPr>
        <p:blipFill>
          <a:blip r:embed="rId3"/>
          <a:stretch>
            <a:fillRect/>
          </a:stretch>
        </p:blipFill>
        <p:spPr>
          <a:xfrm>
            <a:off x="313150" y="1030923"/>
            <a:ext cx="2358118" cy="2238370"/>
          </a:xfrm>
          <a:prstGeom prst="rect">
            <a:avLst/>
          </a:prstGeom>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TotalTime>
  <Words>265</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42</cp:revision>
  <dcterms:created xsi:type="dcterms:W3CDTF">2020-04-06T19:04:37Z</dcterms:created>
  <dcterms:modified xsi:type="dcterms:W3CDTF">2020-04-07T14:47:06Z</dcterms:modified>
</cp:coreProperties>
</file>