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49" d="100"/>
          <a:sy n="49" d="100"/>
        </p:scale>
        <p:origin x="14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053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558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705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112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792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06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377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373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80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8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703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DA001-6ADF-447A-88E1-D8196C077C92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80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0EC5E834-F961-4EC8-826E-C062F6D89C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506"/>
          <a:stretch/>
        </p:blipFill>
        <p:spPr>
          <a:xfrm>
            <a:off x="4258849" y="3082910"/>
            <a:ext cx="2504478" cy="194329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C72A621-2D99-4304-B0DC-81F02F661F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92" r="40939"/>
          <a:stretch/>
        </p:blipFill>
        <p:spPr>
          <a:xfrm>
            <a:off x="94673" y="523743"/>
            <a:ext cx="1604079" cy="323757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A39119F-B05E-435D-9F0D-E1ECCD1B3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877" y="-627605"/>
            <a:ext cx="4809995" cy="1255210"/>
          </a:xfrm>
        </p:spPr>
        <p:txBody>
          <a:bodyPr>
            <a:noAutofit/>
          </a:bodyPr>
          <a:lstStyle/>
          <a:p>
            <a:pPr algn="l"/>
            <a:r>
              <a:rPr lang="en-GB" sz="2000" b="1" dirty="0">
                <a:solidFill>
                  <a:srgbClr val="00B050"/>
                </a:solidFill>
                <a:latin typeface="Comic Sans MS" pitchFamily="66" charset="0"/>
              </a:rPr>
              <a:t>Elements, Mixtures, Compounds &amp; Separation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C14DE4-6B04-4B9C-9B4F-4440C207B430}"/>
              </a:ext>
            </a:extLst>
          </p:cNvPr>
          <p:cNvSpPr txBox="1"/>
          <p:nvPr/>
        </p:nvSpPr>
        <p:spPr>
          <a:xfrm>
            <a:off x="4809995" y="0"/>
            <a:ext cx="2048004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Specification Link:</a:t>
            </a:r>
          </a:p>
          <a:p>
            <a:pPr lvl="0" defTabSz="914400">
              <a:defRPr/>
            </a:pPr>
            <a:r>
              <a:rPr lang="en-GB" sz="1200" kern="0" dirty="0">
                <a:solidFill>
                  <a:prstClr val="black"/>
                </a:solidFill>
              </a:rPr>
              <a:t>Atoms &amp; the Periodic Table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A43210-7A76-4883-871E-02E95FD24494}"/>
              </a:ext>
            </a:extLst>
          </p:cNvPr>
          <p:cNvSpPr/>
          <p:nvPr/>
        </p:nvSpPr>
        <p:spPr>
          <a:xfrm>
            <a:off x="75699" y="4872414"/>
            <a:ext cx="4172622" cy="938719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100" dirty="0">
                <a:solidFill>
                  <a:prstClr val="black"/>
                </a:solidFill>
              </a:rPr>
              <a:t>Describe how a solid and a liquid can be separated</a:t>
            </a:r>
            <a:r>
              <a:rPr lang="en-GB" sz="1050" dirty="0">
                <a:solidFill>
                  <a:prstClr val="black"/>
                </a:solidFill>
              </a:rPr>
              <a:t>	</a:t>
            </a:r>
          </a:p>
          <a:p>
            <a:pPr algn="just"/>
            <a:r>
              <a:rPr lang="en-US" sz="1100" b="1" dirty="0"/>
              <a:t>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1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55E330-EE6B-43BE-91BE-ACD62E1EF9B3}"/>
              </a:ext>
            </a:extLst>
          </p:cNvPr>
          <p:cNvSpPr txBox="1"/>
          <p:nvPr/>
        </p:nvSpPr>
        <p:spPr>
          <a:xfrm>
            <a:off x="1832877" y="3132755"/>
            <a:ext cx="2338280" cy="461665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GB" sz="1200" b="1" dirty="0">
                <a:solidFill>
                  <a:prstClr val="black"/>
                </a:solidFill>
              </a:rPr>
              <a:t>Highlight key words in the information below: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FEB5110-DAF3-444B-8162-72980CC1A573}"/>
              </a:ext>
            </a:extLst>
          </p:cNvPr>
          <p:cNvSpPr/>
          <p:nvPr/>
        </p:nvSpPr>
        <p:spPr>
          <a:xfrm>
            <a:off x="94673" y="3768149"/>
            <a:ext cx="4153648" cy="93871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100" dirty="0"/>
              <a:t>Filtration is technically defined as the process of separating suspended solid matter from a liquid, by causing the latter to pass through the pores of a membrane, called a filter. The most common example is making of tea. While preparing tea, a filter or a sieve is used to separate tea leaves from the water.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DB835B6-E5D0-486D-9422-1C9EC6234B50}"/>
              </a:ext>
            </a:extLst>
          </p:cNvPr>
          <p:cNvSpPr/>
          <p:nvPr/>
        </p:nvSpPr>
        <p:spPr>
          <a:xfrm>
            <a:off x="1938749" y="752627"/>
            <a:ext cx="4809994" cy="646331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is an element?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0D967DB4-68DD-428F-ACA7-E81F5B3BA0D5}"/>
              </a:ext>
            </a:extLst>
          </p:cNvPr>
          <p:cNvSpPr/>
          <p:nvPr/>
        </p:nvSpPr>
        <p:spPr>
          <a:xfrm rot="5400000">
            <a:off x="3725566" y="3254250"/>
            <a:ext cx="754114" cy="487834"/>
          </a:xfrm>
          <a:prstGeom prst="rightArrow">
            <a:avLst>
              <a:gd name="adj1" fmla="val 31335"/>
              <a:gd name="adj2" fmla="val 744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7FCA1B-A823-4CC4-BF45-F455303103AB}"/>
              </a:ext>
            </a:extLst>
          </p:cNvPr>
          <p:cNvSpPr/>
          <p:nvPr/>
        </p:nvSpPr>
        <p:spPr>
          <a:xfrm>
            <a:off x="1938749" y="1548131"/>
            <a:ext cx="4809994" cy="646331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is a compound?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6DCB4C-AA8F-4FC4-95B4-E61BD43B36D0}"/>
              </a:ext>
            </a:extLst>
          </p:cNvPr>
          <p:cNvSpPr/>
          <p:nvPr/>
        </p:nvSpPr>
        <p:spPr>
          <a:xfrm>
            <a:off x="1935963" y="2340443"/>
            <a:ext cx="4809994" cy="646331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is a mixture?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</a:t>
            </a:r>
            <a:endParaRPr lang="en-GB" sz="12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7B6670-17C5-4E3E-AB90-E57A3FC591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6540" y="5122343"/>
            <a:ext cx="2445288" cy="221094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EF3F90-4F02-45F4-88D9-9F93DE6DD8A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r="18037"/>
          <a:stretch/>
        </p:blipFill>
        <p:spPr>
          <a:xfrm>
            <a:off x="4412712" y="7291968"/>
            <a:ext cx="2445288" cy="1817615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117F75E7-C478-4E3E-A3F3-69DAF2F4460B}"/>
              </a:ext>
            </a:extLst>
          </p:cNvPr>
          <p:cNvSpPr/>
          <p:nvPr/>
        </p:nvSpPr>
        <p:spPr>
          <a:xfrm>
            <a:off x="75699" y="7046613"/>
            <a:ext cx="4172622" cy="938719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100" dirty="0">
                <a:solidFill>
                  <a:prstClr val="black"/>
                </a:solidFill>
              </a:rPr>
              <a:t>Describe how two substances can be separated by distillation</a:t>
            </a:r>
            <a:r>
              <a:rPr lang="en-GB" sz="1050" dirty="0">
                <a:solidFill>
                  <a:prstClr val="black"/>
                </a:solidFill>
              </a:rPr>
              <a:t>	</a:t>
            </a:r>
          </a:p>
          <a:p>
            <a:pPr algn="just"/>
            <a:r>
              <a:rPr lang="en-US" sz="1100" b="1" dirty="0"/>
              <a:t>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100" b="1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422B1BD-79CB-4F30-8C86-892B88AA1464}"/>
              </a:ext>
            </a:extLst>
          </p:cNvPr>
          <p:cNvSpPr/>
          <p:nvPr/>
        </p:nvSpPr>
        <p:spPr>
          <a:xfrm>
            <a:off x="75699" y="5959513"/>
            <a:ext cx="4136468" cy="93871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100" dirty="0"/>
              <a:t>Distillation is the process of separating the components or substances from a liquid mixture by using selective boiling and condensation. Distillation may result in essentially complete separation, or it may be a partial separation that increases the concentration of selected components in the mixture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F7072C4-E939-41A5-8DD6-A9DF62829904}"/>
              </a:ext>
            </a:extLst>
          </p:cNvPr>
          <p:cNvSpPr/>
          <p:nvPr/>
        </p:nvSpPr>
        <p:spPr>
          <a:xfrm>
            <a:off x="94673" y="8097633"/>
            <a:ext cx="4153648" cy="93871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100" dirty="0"/>
              <a:t>Chromatography is a laboratory technique for the separation of a mixture. The mixture is dissolved in a fluid called the mobile phase, which carries it through a structure holding another material called the stationary phase. The various constituents of the mixture travel at different speeds, causing them to separate.</a:t>
            </a:r>
          </a:p>
        </p:txBody>
      </p:sp>
    </p:spTree>
    <p:extLst>
      <p:ext uri="{BB962C8B-B14F-4D97-AF65-F5344CB8AC3E}">
        <p14:creationId xmlns:p14="http://schemas.microsoft.com/office/powerpoint/2010/main" val="2612915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10468</TotalTime>
  <Words>221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Elements, Mixtures, Compounds &amp; Separation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Lac Operon</dc:title>
  <dc:creator>Chalky Chalk</dc:creator>
  <cp:lastModifiedBy>Chalky Chalk</cp:lastModifiedBy>
  <cp:revision>52</cp:revision>
  <dcterms:created xsi:type="dcterms:W3CDTF">2019-02-02T18:17:28Z</dcterms:created>
  <dcterms:modified xsi:type="dcterms:W3CDTF">2019-07-15T09:57:22Z</dcterms:modified>
</cp:coreProperties>
</file>