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5" autoAdjust="0"/>
    <p:restoredTop sz="94660"/>
  </p:normalViewPr>
  <p:slideViewPr>
    <p:cSldViewPr snapToGrid="0">
      <p:cViewPr varScale="1">
        <p:scale>
          <a:sx n="51" d="100"/>
          <a:sy n="51" d="100"/>
        </p:scale>
        <p:origin x="1368" y="-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24/05/2019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6053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24/05/2019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6558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24/05/2019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5705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24/05/2019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6112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24/05/2019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2792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24/05/2019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6063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24/05/2019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3377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24/05/2019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1373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24/05/2019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5808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24/05/2019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6784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24/05/2019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6703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ADA001-6ADF-447A-88E1-D8196C077C92}" type="datetimeFigureOut">
              <a:rPr lang="en-GB" smtClean="0"/>
              <a:t>24/05/2019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2800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evaporation particle diagram">
            <a:extLst>
              <a:ext uri="{FF2B5EF4-FFF2-40B4-BE49-F238E27FC236}">
                <a16:creationId xmlns:a16="http://schemas.microsoft.com/office/drawing/2014/main" id="{B762B23E-D62C-46D3-AC8A-161515CEA3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6577" y="1521263"/>
            <a:ext cx="3184579" cy="191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8A39119F-B05E-435D-9F0D-E1ECCD1B37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-731990"/>
            <a:ext cx="6858000" cy="1245621"/>
          </a:xfrm>
        </p:spPr>
        <p:txBody>
          <a:bodyPr>
            <a:noAutofit/>
          </a:bodyPr>
          <a:lstStyle/>
          <a:p>
            <a:pPr algn="l"/>
            <a:r>
              <a:rPr lang="en-GB" sz="2000" b="1" dirty="0">
                <a:solidFill>
                  <a:srgbClr val="00B050"/>
                </a:solidFill>
                <a:latin typeface="Comic Sans MS" pitchFamily="66" charset="0"/>
              </a:rPr>
              <a:t>Desalination Question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C14DE4-6B04-4B9C-9B4F-4440C207B430}"/>
              </a:ext>
            </a:extLst>
          </p:cNvPr>
          <p:cNvSpPr txBox="1"/>
          <p:nvPr/>
        </p:nvSpPr>
        <p:spPr>
          <a:xfrm>
            <a:off x="4809995" y="0"/>
            <a:ext cx="2048004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Specification Link:</a:t>
            </a:r>
          </a:p>
          <a:p>
            <a:pPr lvl="0" defTabSz="914400">
              <a:defRPr/>
            </a:pPr>
            <a:endParaRPr lang="en-GB" sz="1200" kern="0" dirty="0">
              <a:solidFill>
                <a:prstClr val="black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080CB28-94FF-4670-8185-58A3A9CD40B4}"/>
              </a:ext>
            </a:extLst>
          </p:cNvPr>
          <p:cNvSpPr/>
          <p:nvPr/>
        </p:nvSpPr>
        <p:spPr>
          <a:xfrm>
            <a:off x="4091134" y="12891396"/>
            <a:ext cx="4136468" cy="1384995"/>
          </a:xfrm>
          <a:prstGeom prst="rect">
            <a:avLst/>
          </a:prstGeom>
          <a:ln w="28575">
            <a:solidFill>
              <a:srgbClr val="FFFF00"/>
            </a:solidFill>
            <a:prstDash val="solid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Describe how the equipment to the left could be used to measure the rate of photosynthesis:</a:t>
            </a:r>
          </a:p>
          <a:p>
            <a:pPr algn="just"/>
            <a:r>
              <a:rPr lang="en-US" sz="1200" b="1" dirty="0"/>
              <a:t>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en-GB" sz="1200" b="1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FA43210-7A76-4883-871E-02E95FD24494}"/>
              </a:ext>
            </a:extLst>
          </p:cNvPr>
          <p:cNvSpPr/>
          <p:nvPr/>
        </p:nvSpPr>
        <p:spPr>
          <a:xfrm>
            <a:off x="4164292" y="6346942"/>
            <a:ext cx="2616370" cy="2677656"/>
          </a:xfrm>
          <a:prstGeom prst="rect">
            <a:avLst/>
          </a:prstGeom>
          <a:ln w="28575">
            <a:solidFill>
              <a:srgbClr val="00B0F0"/>
            </a:solidFill>
            <a:prstDash val="dash"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200" dirty="0">
                <a:solidFill>
                  <a:prstClr val="black"/>
                </a:solidFill>
              </a:rPr>
              <a:t>Describe how pure water can be produced </a:t>
            </a:r>
            <a:r>
              <a:rPr lang="en-GB" sz="1100" dirty="0">
                <a:solidFill>
                  <a:prstClr val="black"/>
                </a:solidFill>
              </a:rPr>
              <a:t>	</a:t>
            </a:r>
          </a:p>
          <a:p>
            <a:pPr algn="just"/>
            <a:r>
              <a:rPr lang="en-US" sz="1200" b="1" dirty="0"/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en-GB" sz="12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355E330-EE6B-43BE-91BE-ACD62E1EF9B3}"/>
              </a:ext>
            </a:extLst>
          </p:cNvPr>
          <p:cNvSpPr txBox="1"/>
          <p:nvPr/>
        </p:nvSpPr>
        <p:spPr>
          <a:xfrm>
            <a:off x="97239" y="523221"/>
            <a:ext cx="3184580" cy="276999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en-GB" sz="1200" b="1" dirty="0">
                <a:solidFill>
                  <a:prstClr val="black"/>
                </a:solidFill>
              </a:rPr>
              <a:t>Highlight key words in the information below: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FEB5110-DAF3-444B-8162-72980CC1A573}"/>
              </a:ext>
            </a:extLst>
          </p:cNvPr>
          <p:cNvSpPr/>
          <p:nvPr/>
        </p:nvSpPr>
        <p:spPr>
          <a:xfrm>
            <a:off x="97237" y="911557"/>
            <a:ext cx="3184579" cy="1277273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FF0000"/>
            </a:solidFill>
            <a:prstDash val="solid"/>
          </a:ln>
        </p:spPr>
        <p:txBody>
          <a:bodyPr wrap="square">
            <a:spAutoFit/>
          </a:bodyPr>
          <a:lstStyle/>
          <a:p>
            <a:pPr algn="just"/>
            <a:r>
              <a:rPr lang="en-US" sz="1100" dirty="0"/>
              <a:t>Pure water, also known as purified water, is water from a source that has removed all impurities. Distilled water is the most common form of pure water. Pure water can be purified by carbon filtration, micro-porous filtration and ultraviolet oxidation. Some places use a combination of purification processes.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DB835B6-E5D0-486D-9422-1C9EC6234B50}"/>
              </a:ext>
            </a:extLst>
          </p:cNvPr>
          <p:cNvSpPr/>
          <p:nvPr/>
        </p:nvSpPr>
        <p:spPr>
          <a:xfrm>
            <a:off x="3429000" y="620504"/>
            <a:ext cx="3351662" cy="1015663"/>
          </a:xfrm>
          <a:prstGeom prst="rect">
            <a:avLst/>
          </a:prstGeom>
          <a:ln w="28575">
            <a:solidFill>
              <a:srgbClr val="FFFF00"/>
            </a:solidFill>
            <a:prstDash val="solid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What is pure water?</a:t>
            </a:r>
          </a:p>
          <a:p>
            <a:pPr algn="just"/>
            <a:r>
              <a:rPr lang="en-US" sz="1200" b="1" dirty="0"/>
              <a:t>____________________________________________________________________________________________________________________________________________________________________</a:t>
            </a:r>
            <a:endParaRPr lang="en-GB" sz="1200" b="1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3D3378CF-1368-4B4E-841E-18C561F84880}"/>
              </a:ext>
            </a:extLst>
          </p:cNvPr>
          <p:cNvSpPr/>
          <p:nvPr/>
        </p:nvSpPr>
        <p:spPr>
          <a:xfrm>
            <a:off x="97237" y="2286579"/>
            <a:ext cx="3184579" cy="830997"/>
          </a:xfrm>
          <a:prstGeom prst="rect">
            <a:avLst/>
          </a:prstGeom>
          <a:ln w="28575">
            <a:solidFill>
              <a:srgbClr val="FFFF00"/>
            </a:solidFill>
            <a:prstDash val="solid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Describe what happens during evaporation</a:t>
            </a:r>
          </a:p>
          <a:p>
            <a:pPr algn="just"/>
            <a:r>
              <a:rPr lang="en-US" sz="1200" b="1" dirty="0"/>
              <a:t>_____________________________________________________________________________________________________________________</a:t>
            </a:r>
            <a:endParaRPr lang="en-GB" sz="1200" b="1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B1E29078-79FD-48FE-B565-F8007FBEFF1C}"/>
              </a:ext>
            </a:extLst>
          </p:cNvPr>
          <p:cNvSpPr/>
          <p:nvPr/>
        </p:nvSpPr>
        <p:spPr>
          <a:xfrm>
            <a:off x="3504153" y="3330965"/>
            <a:ext cx="3175500" cy="830997"/>
          </a:xfrm>
          <a:prstGeom prst="rect">
            <a:avLst/>
          </a:prstGeom>
          <a:ln w="28575">
            <a:solidFill>
              <a:srgbClr val="FFFF00"/>
            </a:solidFill>
            <a:prstDash val="solid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Explain what happens during condensation</a:t>
            </a:r>
          </a:p>
          <a:p>
            <a:pPr algn="just"/>
            <a:r>
              <a:rPr lang="en-US" sz="1200" b="1" dirty="0"/>
              <a:t>_____________________________________________________________________________________________________________________</a:t>
            </a:r>
            <a:endParaRPr lang="en-GB" sz="1200" b="1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DC7A53AD-1FAC-4E69-AC55-83883E35DA36}"/>
              </a:ext>
            </a:extLst>
          </p:cNvPr>
          <p:cNvSpPr/>
          <p:nvPr/>
        </p:nvSpPr>
        <p:spPr>
          <a:xfrm>
            <a:off x="97237" y="4294869"/>
            <a:ext cx="2508177" cy="830997"/>
          </a:xfrm>
          <a:prstGeom prst="rect">
            <a:avLst/>
          </a:prstGeom>
          <a:ln w="28575">
            <a:solidFill>
              <a:srgbClr val="FFFF00"/>
            </a:solidFill>
            <a:prstDash val="solid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What is desalination?</a:t>
            </a:r>
          </a:p>
          <a:p>
            <a:pPr algn="just"/>
            <a:r>
              <a:rPr lang="en-US" sz="1200" b="1" dirty="0"/>
              <a:t>__________________________________________________________________________________________</a:t>
            </a:r>
            <a:endParaRPr lang="en-GB" sz="1200" b="1" dirty="0"/>
          </a:p>
        </p:txBody>
      </p:sp>
      <p:pic>
        <p:nvPicPr>
          <p:cNvPr id="1028" name="Picture 4" descr="Image result for condensation particle diagram">
            <a:extLst>
              <a:ext uri="{FF2B5EF4-FFF2-40B4-BE49-F238E27FC236}">
                <a16:creationId xmlns:a16="http://schemas.microsoft.com/office/drawing/2014/main" id="{A8166153-5758-477A-B685-14A69D3B88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37" y="3215325"/>
            <a:ext cx="3369339" cy="1062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DC95ADE-C0B6-4C46-B193-7077BC66E4EC}"/>
              </a:ext>
            </a:extLst>
          </p:cNvPr>
          <p:cNvSpPr/>
          <p:nvPr/>
        </p:nvSpPr>
        <p:spPr>
          <a:xfrm>
            <a:off x="2724549" y="4294869"/>
            <a:ext cx="4036213" cy="1954381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FF0000"/>
            </a:solidFill>
            <a:prstDash val="solid"/>
          </a:ln>
        </p:spPr>
        <p:txBody>
          <a:bodyPr wrap="square">
            <a:spAutoFit/>
          </a:bodyPr>
          <a:lstStyle/>
          <a:p>
            <a:pPr algn="just"/>
            <a:r>
              <a:rPr lang="en-US" sz="1100" dirty="0"/>
              <a:t>Desalination is a process that removes minerals from saline water. More generally, desalination refers to the removal of salts and minerals from a target substance, as in soil desalination, which is an issue for agriculture. Saltwater is desalinated to produce water suitable for human consumption or irrigation.</a:t>
            </a:r>
          </a:p>
          <a:p>
            <a:pPr algn="just"/>
            <a:r>
              <a:rPr lang="en-US" sz="1100" dirty="0"/>
              <a:t>Distillation is a process of separating the component substances from a liquid mixture by selective evaporation and condensation. Distillation may result in essentially complete separation (nearly pure components), or it may be a partial separation that increases the concentration of selected components of the mixture.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FA42DAD-00CF-4A66-B0F8-1F06D5664EF5}"/>
              </a:ext>
            </a:extLst>
          </p:cNvPr>
          <p:cNvSpPr/>
          <p:nvPr/>
        </p:nvSpPr>
        <p:spPr>
          <a:xfrm>
            <a:off x="97237" y="5290169"/>
            <a:ext cx="2508177" cy="830997"/>
          </a:xfrm>
          <a:prstGeom prst="rect">
            <a:avLst/>
          </a:prstGeom>
          <a:ln w="28575">
            <a:solidFill>
              <a:srgbClr val="FFFF00"/>
            </a:solidFill>
            <a:prstDash val="solid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What is distillation?</a:t>
            </a:r>
          </a:p>
          <a:p>
            <a:pPr algn="just"/>
            <a:r>
              <a:rPr lang="en-US" sz="1200" b="1" dirty="0"/>
              <a:t>__________________________________________________________________________________________</a:t>
            </a:r>
            <a:endParaRPr lang="en-GB" sz="1200" b="1" dirty="0"/>
          </a:p>
        </p:txBody>
      </p:sp>
      <p:pic>
        <p:nvPicPr>
          <p:cNvPr id="1030" name="Picture 6" descr="Image result for distillation bbc">
            <a:extLst>
              <a:ext uri="{FF2B5EF4-FFF2-40B4-BE49-F238E27FC236}">
                <a16:creationId xmlns:a16="http://schemas.microsoft.com/office/drawing/2014/main" id="{5F85C537-E602-4D50-B122-A4826DCD6D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13553"/>
            <a:ext cx="3955104" cy="2224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29158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10460</TotalTime>
  <Words>74</Words>
  <Application>Microsoft Office PowerPoint</Application>
  <PresentationFormat>On-screen Show (4:3)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Comic Sans MS</vt:lpstr>
      <vt:lpstr>Office Theme</vt:lpstr>
      <vt:lpstr>Desalination Question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Lac Operon</dc:title>
  <dc:creator>Chalky Chalk</dc:creator>
  <cp:lastModifiedBy>Chalky Chalk</cp:lastModifiedBy>
  <cp:revision>51</cp:revision>
  <dcterms:created xsi:type="dcterms:W3CDTF">2019-02-02T18:17:28Z</dcterms:created>
  <dcterms:modified xsi:type="dcterms:W3CDTF">2019-05-24T09:11:30Z</dcterms:modified>
</cp:coreProperties>
</file>