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hzJoT1uO6LqUCBWZ2lh7D4edCO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772576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10397" r="10293" t="0"/>
          <a:stretch/>
        </p:blipFill>
        <p:spPr>
          <a:xfrm>
            <a:off x="3741844" y="628452"/>
            <a:ext cx="3054319" cy="217978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type="ctrTitle"/>
          </p:nvPr>
        </p:nvSpPr>
        <p:spPr>
          <a:xfrm>
            <a:off x="0" y="-731990"/>
            <a:ext cx="6858000" cy="1245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Comic Sans MS"/>
              <a:buNone/>
            </a:pP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Cracking Hydrocarbons Question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Specification Link: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Organic Chemistry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 how the equipment to the left could be used to measure the rate of photosynthesis: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00207" y="2118260"/>
            <a:ext cx="3532341" cy="2123658"/>
          </a:xfrm>
          <a:prstGeom prst="rect">
            <a:avLst/>
          </a:prstGeom>
          <a:noFill/>
          <a:ln cap="flat" cmpd="sng" w="28575">
            <a:solidFill>
              <a:srgbClr val="00B0F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diagram shows how large hydrocarbons can be cracked into smaller ones.  Describe this process in 6 stages:</a:t>
            </a:r>
            <a:r>
              <a:rPr b="0" i="0" lang="en-U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00209" y="978506"/>
            <a:ext cx="3532340" cy="1015663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2700000" scaled="0"/>
          </a:gra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Cracking is the breakdown of a large alkane into smaller, more useful alkenes. Simply put, hydrocarbon cracking is the process of breaking a long-chain of hydrocarbons into short ones. This process requires high temperatures and high pressure.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00209" y="587417"/>
            <a:ext cx="2471819" cy="307777"/>
          </a:xfrm>
          <a:prstGeom prst="rect">
            <a:avLst/>
          </a:prstGeom>
          <a:gradFill>
            <a:gsLst>
              <a:gs pos="0">
                <a:srgbClr val="FFAA87"/>
              </a:gs>
              <a:gs pos="50000">
                <a:srgbClr val="FFC9B5"/>
              </a:gs>
              <a:gs pos="100000">
                <a:srgbClr val="FFE3DB"/>
              </a:gs>
            </a:gsLst>
            <a:lin ang="2700000" scaled="0"/>
          </a:gra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Highlight key words or phrases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 rot="5400000">
            <a:off x="2490643" y="572392"/>
            <a:ext cx="469316" cy="46817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3761649" y="6792795"/>
            <a:ext cx="3054319" cy="1384995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2700000" scaled="0"/>
          </a:gra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Alkenes are a class of hydrocarbons (e.g, containing only carbon and hydrogen) unsaturated compounds with at least one carbon-to-carbon double bond. Another term used to describe alkenes is olefins. Alkenes are more reactive than alkanes due to the presence of the double bond.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100206" y="6332543"/>
            <a:ext cx="3532341" cy="2123658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diagram above shows what happens to a molecule during cracking.  Explain what has happened to the large molecule and the differences between the 2 smaller molecules made: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3702233" y="2903090"/>
            <a:ext cx="3093930" cy="461665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length hydrocarbons are cracked?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722038" y="4631277"/>
            <a:ext cx="3093930" cy="646331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is the catalyst regenerated?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722038" y="4077326"/>
            <a:ext cx="3093930" cy="461665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catalyst is used?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3722038" y="3481944"/>
            <a:ext cx="3093930" cy="461665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length hydrocarbons are cracked?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3722038" y="5369894"/>
            <a:ext cx="3093930" cy="830997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the cracked hydrocarbons need to go back to the fractional distillation column?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7227" y="4366009"/>
            <a:ext cx="1718299" cy="966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032" y="5284092"/>
            <a:ext cx="1152699" cy="966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7982" y="5232104"/>
            <a:ext cx="747774" cy="10156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1"/>
          <p:cNvCxnSpPr/>
          <p:nvPr/>
        </p:nvCxnSpPr>
        <p:spPr>
          <a:xfrm>
            <a:off x="2411220" y="5050444"/>
            <a:ext cx="386762" cy="51292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3" name="Google Shape;103;p1"/>
          <p:cNvCxnSpPr/>
          <p:nvPr/>
        </p:nvCxnSpPr>
        <p:spPr>
          <a:xfrm flipH="1">
            <a:off x="891123" y="5062444"/>
            <a:ext cx="303608" cy="50092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4" name="Google Shape;104;p1"/>
          <p:cNvSpPr txBox="1"/>
          <p:nvPr/>
        </p:nvSpPr>
        <p:spPr>
          <a:xfrm>
            <a:off x="3936985" y="6323479"/>
            <a:ext cx="2471819" cy="307777"/>
          </a:xfrm>
          <a:prstGeom prst="rect">
            <a:avLst/>
          </a:prstGeom>
          <a:gradFill>
            <a:gsLst>
              <a:gs pos="0">
                <a:srgbClr val="FFAA87"/>
              </a:gs>
              <a:gs pos="50000">
                <a:srgbClr val="FFC9B5"/>
              </a:gs>
              <a:gs pos="100000">
                <a:srgbClr val="FFE3DB"/>
              </a:gs>
            </a:gsLst>
            <a:lin ang="2700000" scaled="0"/>
          </a:gra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Highlight key words or phrases</a:t>
            </a:r>
            <a:endParaRPr/>
          </a:p>
        </p:txBody>
      </p:sp>
      <p:sp>
        <p:nvSpPr>
          <p:cNvPr id="105" name="Google Shape;105;p1"/>
          <p:cNvSpPr/>
          <p:nvPr/>
        </p:nvSpPr>
        <p:spPr>
          <a:xfrm rot="5400000">
            <a:off x="6327419" y="6308454"/>
            <a:ext cx="469316" cy="46817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9694850" y="4935550"/>
            <a:ext cx="55173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2019-02-02T18:17:28Z</dcterms:created>
  <dc:creator>Chalky Chalk</dc:creator>
</cp:coreProperties>
</file>