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94660"/>
  </p:normalViewPr>
  <p:slideViewPr>
    <p:cSldViewPr snapToGrid="0">
      <p:cViewPr>
        <p:scale>
          <a:sx n="60" d="100"/>
          <a:sy n="60" d="100"/>
        </p:scale>
        <p:origin x="1204" y="-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5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8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47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6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65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25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64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65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05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49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91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99E06-94CE-4B53-8738-59590E07E8F1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1DB64-C983-4375-8641-F14CFA6CF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51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ttps://app.doublestruck.eu/content/AG_BLG/HTML/Q/QCN95Q401_files/image001.png">
            <a:extLst>
              <a:ext uri="{FF2B5EF4-FFF2-40B4-BE49-F238E27FC236}">
                <a16:creationId xmlns:a16="http://schemas.microsoft.com/office/drawing/2014/main" id="{974EB3CE-3032-4B1A-8A31-9B4924E4D7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14" y="3269245"/>
            <a:ext cx="3042899" cy="36137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B946490-CAE8-4A54-B16A-123A2E0EB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Circulation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23C76-BA73-49F1-B3DB-C1F3082F0E01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NA Yellow Box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F0C4B8-27A5-4F3C-A0F7-B6D2EFC37E48}"/>
              </a:ext>
            </a:extLst>
          </p:cNvPr>
          <p:cNvSpPr/>
          <p:nvPr/>
        </p:nvSpPr>
        <p:spPr>
          <a:xfrm>
            <a:off x="105818" y="553423"/>
            <a:ext cx="3469710" cy="46166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1200" dirty="0"/>
              <a:t>Describe the route taken by oxygenated blood from the lungs to the body cells.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553AEC-DB2D-485E-B474-DBDD86E4E69B}"/>
              </a:ext>
            </a:extLst>
          </p:cNvPr>
          <p:cNvSpPr/>
          <p:nvPr/>
        </p:nvSpPr>
        <p:spPr>
          <a:xfrm>
            <a:off x="105818" y="1106988"/>
            <a:ext cx="3466252" cy="2123658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Answer: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3B923E-9BF1-472F-889D-995FDEFC7166}"/>
              </a:ext>
            </a:extLst>
          </p:cNvPr>
          <p:cNvSpPr/>
          <p:nvPr/>
        </p:nvSpPr>
        <p:spPr>
          <a:xfrm>
            <a:off x="3701766" y="689814"/>
            <a:ext cx="3046958" cy="2677656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Reading the question activity: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blood vessel leads back to the heart?</a:t>
            </a:r>
          </a:p>
          <a:p>
            <a:r>
              <a:rPr lang="en-GB" sz="1200" b="1" dirty="0"/>
              <a:t>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How does the blood move through the heart?</a:t>
            </a:r>
          </a:p>
          <a:p>
            <a:r>
              <a:rPr lang="en-GB" sz="1200" b="1" dirty="0"/>
              <a:t>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What blood vessels lead away from the heart?</a:t>
            </a:r>
          </a:p>
          <a:p>
            <a:r>
              <a:rPr lang="en-GB" sz="1200" b="1" dirty="0"/>
              <a:t>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Describe the movement of materials in capillaries</a:t>
            </a:r>
          </a:p>
          <a:p>
            <a:r>
              <a:rPr lang="en-GB" sz="1200" b="1" dirty="0"/>
              <a:t>__________________________________________________________________________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061855-410E-4F0D-9D3D-F0105CE14DDB}"/>
              </a:ext>
            </a:extLst>
          </p:cNvPr>
          <p:cNvSpPr/>
          <p:nvPr/>
        </p:nvSpPr>
        <p:spPr>
          <a:xfrm>
            <a:off x="3279014" y="3501728"/>
            <a:ext cx="3469710" cy="120032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The diagram shows part of the circulatory system</a:t>
            </a:r>
          </a:p>
          <a:p>
            <a:pPr algn="just"/>
            <a:r>
              <a:rPr lang="en-US" sz="1200" dirty="0"/>
              <a:t>Name the types of blood vessel labelled A, B and C on the diagram.</a:t>
            </a:r>
          </a:p>
          <a:p>
            <a:r>
              <a:rPr lang="en-US" sz="1200" dirty="0"/>
              <a:t>A ________________________________</a:t>
            </a:r>
          </a:p>
          <a:p>
            <a:r>
              <a:rPr lang="en-US" sz="1200" dirty="0"/>
              <a:t>B ________________________________</a:t>
            </a:r>
          </a:p>
          <a:p>
            <a:r>
              <a:rPr lang="en-US" sz="1200" dirty="0"/>
              <a:t>C ________________________________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36FB23-8A38-43F7-A2F0-B732E24FE0DE}"/>
              </a:ext>
            </a:extLst>
          </p:cNvPr>
          <p:cNvSpPr/>
          <p:nvPr/>
        </p:nvSpPr>
        <p:spPr>
          <a:xfrm>
            <a:off x="3282472" y="4832049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function &amp; adaptation of the arteries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C995C7-9D89-44E2-B12C-FEDFE452274F}"/>
              </a:ext>
            </a:extLst>
          </p:cNvPr>
          <p:cNvSpPr/>
          <p:nvPr/>
        </p:nvSpPr>
        <p:spPr>
          <a:xfrm>
            <a:off x="3279014" y="5786506"/>
            <a:ext cx="3466252" cy="830997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function &amp; adaptation of veins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B836A4-EC17-4358-81CA-319BCA280DC3}"/>
              </a:ext>
            </a:extLst>
          </p:cNvPr>
          <p:cNvSpPr/>
          <p:nvPr/>
        </p:nvSpPr>
        <p:spPr>
          <a:xfrm>
            <a:off x="3279014" y="6729849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function &amp; adaptation of capillaries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54F98D-393C-440F-90BB-A00722A51C36}"/>
              </a:ext>
            </a:extLst>
          </p:cNvPr>
          <p:cNvSpPr/>
          <p:nvPr/>
        </p:nvSpPr>
        <p:spPr>
          <a:xfrm>
            <a:off x="112733" y="6940954"/>
            <a:ext cx="3066279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Give two ways in which the composition of blood changes as it flows through the vessels labelled X on the diagram.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4B957A-EC00-4700-BD2E-29F7F0FD1CA0}"/>
              </a:ext>
            </a:extLst>
          </p:cNvPr>
          <p:cNvSpPr/>
          <p:nvPr/>
        </p:nvSpPr>
        <p:spPr>
          <a:xfrm>
            <a:off x="105818" y="7657950"/>
            <a:ext cx="3073194" cy="1384995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Answer: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E48856-0590-4875-AAE4-8DDBDFCAF026}"/>
              </a:ext>
            </a:extLst>
          </p:cNvPr>
          <p:cNvSpPr/>
          <p:nvPr/>
        </p:nvSpPr>
        <p:spPr>
          <a:xfrm>
            <a:off x="3285930" y="7690154"/>
            <a:ext cx="3466252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the function of alveoli &amp; what gases are exchanged:</a:t>
            </a:r>
          </a:p>
          <a:p>
            <a:pPr algn="just"/>
            <a:r>
              <a:rPr lang="en-US" sz="1200" b="1"/>
              <a:t>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420794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161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Circulation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Circulation System</dc:title>
  <dc:creator>Chalky Chalk</dc:creator>
  <cp:lastModifiedBy>Chalky Chalk</cp:lastModifiedBy>
  <cp:revision>4</cp:revision>
  <dcterms:created xsi:type="dcterms:W3CDTF">2019-01-22T21:57:38Z</dcterms:created>
  <dcterms:modified xsi:type="dcterms:W3CDTF">2019-01-22T22:30:13Z</dcterms:modified>
</cp:coreProperties>
</file>