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>
        <p:scale>
          <a:sx n="49" d="100"/>
          <a:sy n="49" d="100"/>
        </p:scale>
        <p:origin x="14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16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06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082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57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0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56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09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485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47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26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35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88FD4-7728-4058-A763-46ADB2D64D1B}" type="datetimeFigureOut">
              <a:rPr lang="en-GB" smtClean="0"/>
              <a:t>12/07/2019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6C485-164E-40F0-BF71-7E582E7A8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71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699288-AAEB-426D-84C1-B412E19A9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Chemical Analysis Tests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3BBDB-9735-4472-BCF8-55E4DAD842F1}"/>
              </a:ext>
            </a:extLst>
          </p:cNvPr>
          <p:cNvSpPr txBox="1"/>
          <p:nvPr/>
        </p:nvSpPr>
        <p:spPr>
          <a:xfrm>
            <a:off x="4659682" y="0"/>
            <a:ext cx="219831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Chemical Analysis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F379115-DD51-4121-B106-CFD7CF13C60E}"/>
              </a:ext>
            </a:extLst>
          </p:cNvPr>
          <p:cNvSpPr/>
          <p:nvPr/>
        </p:nvSpPr>
        <p:spPr>
          <a:xfrm>
            <a:off x="195943" y="6090283"/>
            <a:ext cx="4647305" cy="1015663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the test for the detection of chlorine, and what would a positive result look like?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6587437-D551-4653-8914-AB27F2CDC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3900"/>
            <a:ext cx="2650845" cy="174695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2F63A7B-4CBF-4880-A2BA-EBE550019B1B}"/>
              </a:ext>
            </a:extLst>
          </p:cNvPr>
          <p:cNvSpPr/>
          <p:nvPr/>
        </p:nvSpPr>
        <p:spPr>
          <a:xfrm>
            <a:off x="1598982" y="715128"/>
            <a:ext cx="5115132" cy="1015663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the test that would give a positive result for hydrogen gas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99DBC34-34BD-4436-9E15-86E2BB6CF6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04" t="14300" r="39334"/>
          <a:stretch/>
        </p:blipFill>
        <p:spPr>
          <a:xfrm>
            <a:off x="4464065" y="1871087"/>
            <a:ext cx="2393935" cy="221239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E5777AD-ED79-494A-A104-3FF36794B535}"/>
              </a:ext>
            </a:extLst>
          </p:cNvPr>
          <p:cNvSpPr/>
          <p:nvPr/>
        </p:nvSpPr>
        <p:spPr>
          <a:xfrm>
            <a:off x="77232" y="2418654"/>
            <a:ext cx="4261898" cy="1384995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carbon dioxide gas can be tested for and what would a positive result be?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E757E2D-00C4-48CD-B329-CE5330BBF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450" y="3881444"/>
            <a:ext cx="2609486" cy="217131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5906C76-3DAE-4328-8220-A81EB793E45E}"/>
              </a:ext>
            </a:extLst>
          </p:cNvPr>
          <p:cNvSpPr/>
          <p:nvPr/>
        </p:nvSpPr>
        <p:spPr>
          <a:xfrm>
            <a:off x="1906499" y="4140006"/>
            <a:ext cx="4807613" cy="1200329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the test that would give a positive result for oxygen gas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852D68D-6BDE-4634-A8B1-F2247E5862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796" t="44018" r="55669"/>
          <a:stretch/>
        </p:blipFill>
        <p:spPr>
          <a:xfrm>
            <a:off x="4955898" y="5435481"/>
            <a:ext cx="1902102" cy="189931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970DF00-C0EA-40C4-B0D3-97F5B603BC3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512"/>
          <a:stretch/>
        </p:blipFill>
        <p:spPr>
          <a:xfrm>
            <a:off x="12378" y="7134364"/>
            <a:ext cx="3292526" cy="200247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CC59799-2722-4196-9671-ACE4CDF3CA2B}"/>
              </a:ext>
            </a:extLst>
          </p:cNvPr>
          <p:cNvSpPr/>
          <p:nvPr/>
        </p:nvSpPr>
        <p:spPr>
          <a:xfrm>
            <a:off x="3421586" y="7437634"/>
            <a:ext cx="3292526" cy="1569660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halides can be tested for, and what results would different halides give?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676237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</TotalTime>
  <Words>88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Chemical Analysis Tests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Menstrual Cycle</dc:title>
  <dc:creator>Chalky Chalk</dc:creator>
  <cp:lastModifiedBy>Chalky Chalk</cp:lastModifiedBy>
  <cp:revision>12</cp:revision>
  <dcterms:created xsi:type="dcterms:W3CDTF">2019-01-31T11:27:41Z</dcterms:created>
  <dcterms:modified xsi:type="dcterms:W3CDTF">2019-07-12T14:13:04Z</dcterms:modified>
</cp:coreProperties>
</file>