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0" y="-37872"/>
            <a:ext cx="5551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Comic Sans MS" panose="030F0702030302020204" pitchFamily="66" charset="0"/>
              </a:rPr>
              <a:t>Bucket Spinning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1969435" y="1448126"/>
            <a:ext cx="4611453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You might think that an upside down bucket of water above your head would end up with you getting very wet but what if the bucket is spinning quickly in a circular motion? Give this fun science experiment for kids a try and see what happens while learning a thing or two about centripetal force.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2A4D5-06DC-44D5-8651-69B3DF0F7B93}"/>
              </a:ext>
            </a:extLst>
          </p:cNvPr>
          <p:cNvSpPr txBox="1"/>
          <p:nvPr/>
        </p:nvSpPr>
        <p:spPr>
          <a:xfrm>
            <a:off x="313851" y="2951556"/>
            <a:ext cx="3131993" cy="104644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What you'll need:</a:t>
            </a:r>
            <a:endParaRPr lang="en-US" sz="12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reliable bucket with a strong handle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Water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An open area outside where spilling some water is ok.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313852" y="4082693"/>
            <a:ext cx="3131992" cy="342901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Instructions: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Fill the bucket until it is around half full with water.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Stand well clear of other people or anything else that could get in the way.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Hold the bucket by its handle with your arm extended and start spinning it by your side towards the sky and back to the ground in a circular motion, make sure to spin it fast enough to keep the water inside the bucket. Be prepared to get a little wet as your technique improves.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Stop spinning before your arm gets tired, watching out for splashes as you carefully bring the bucket back to rest on the ground.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1969435" y="969046"/>
            <a:ext cx="4574715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520898" y="2951556"/>
            <a:ext cx="29844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What’s Happening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520898" y="3470101"/>
            <a:ext cx="2984404" cy="2800767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100" dirty="0"/>
              <a:t>There's half a bucket of water spinning upside down above your head and yet it's not falling out and getting you wet, what's going on?</a:t>
            </a:r>
          </a:p>
          <a:p>
            <a:pPr lvl="0" algn="just"/>
            <a:r>
              <a:rPr lang="en-US" sz="1100" dirty="0"/>
              <a:t>This experiment makes use of something called 'centripetal force', which is a force acting on an object moving in a circular path, directed towards the center around which it is moving. This type of force can also be seen on roller coasters or by satellites in orbit around a planet.</a:t>
            </a:r>
          </a:p>
          <a:p>
            <a:pPr lvl="0" algn="just"/>
            <a:r>
              <a:rPr lang="en-US" sz="1100" dirty="0"/>
              <a:t>As you spin the bucket you might feel that it wants to fly off in a straight line away from you (you might even accidentally let go of it), this is a demonstration of Newton's first law of motion, that an object will continue in a straight line unless an outside force (in this case your arm) acts upon it.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04009" y="7628508"/>
            <a:ext cx="3115774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0A4D6-1699-4358-8100-AF08F10A18A0}"/>
              </a:ext>
            </a:extLst>
          </p:cNvPr>
          <p:cNvSpPr txBox="1"/>
          <p:nvPr/>
        </p:nvSpPr>
        <p:spPr>
          <a:xfrm>
            <a:off x="313226" y="8005859"/>
            <a:ext cx="3115774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168C2D-2C1E-4346-95B8-791F3AA9C2D6}"/>
              </a:ext>
            </a:extLst>
          </p:cNvPr>
          <p:cNvSpPr txBox="1"/>
          <p:nvPr/>
        </p:nvSpPr>
        <p:spPr>
          <a:xfrm>
            <a:off x="313226" y="8379912"/>
            <a:ext cx="3115774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entripetal Force Experiment | Activity | Education.com">
            <a:extLst>
              <a:ext uri="{FF2B5EF4-FFF2-40B4-BE49-F238E27FC236}">
                <a16:creationId xmlns:a16="http://schemas.microsoft.com/office/drawing/2014/main" id="{4C89D08B-A3CE-444D-8370-615D51648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51" y="939656"/>
            <a:ext cx="1506166" cy="189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088325-CE85-471F-A99C-094C70A04D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54" r="16664"/>
          <a:stretch/>
        </p:blipFill>
        <p:spPr>
          <a:xfrm>
            <a:off x="3622804" y="6389303"/>
            <a:ext cx="2766712" cy="245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359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22</cp:revision>
  <dcterms:created xsi:type="dcterms:W3CDTF">2020-04-06T19:04:37Z</dcterms:created>
  <dcterms:modified xsi:type="dcterms:W3CDTF">2020-04-07T10:30:55Z</dcterms:modified>
</cp:coreProperties>
</file>