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1077218"/>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Blowing Up Balloons With CO2</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803747" y="1424694"/>
            <a:ext cx="4750087" cy="2031325"/>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Chemical reactions make for some great experiments. Make use of the carbon dioxide given off by a baking soda and lemon juice reaction by </a:t>
            </a:r>
            <a:r>
              <a:rPr lang="en-US" sz="1400" dirty="0" err="1">
                <a:solidFill>
                  <a:prstClr val="black"/>
                </a:solidFill>
              </a:rPr>
              <a:t>funnelling</a:t>
            </a:r>
            <a:r>
              <a:rPr lang="en-US" sz="1400" dirty="0">
                <a:solidFill>
                  <a:prstClr val="black"/>
                </a:solidFill>
              </a:rPr>
              <a:t> the gas through a soft drink bottle and in to your awaiting balloon!</a:t>
            </a:r>
          </a:p>
          <a:p>
            <a:pPr lvl="0" algn="just"/>
            <a:r>
              <a:rPr lang="en-US" sz="1400" dirty="0">
                <a:solidFill>
                  <a:prstClr val="black"/>
                </a:solidFill>
              </a:rPr>
              <a:t>Pour some vinegar to the bottle and soda bicarbonate to the balloon. Set the balloon on the bottle neck and pour soda into the bottle. We get the reaction between vinegar and baking soda with CO2 as a result. The pressure of the gas "blows" the balloon</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3571726"/>
            <a:ext cx="3131993" cy="1600438"/>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Balloon</a:t>
            </a:r>
          </a:p>
          <a:p>
            <a:pPr marL="285750" lvl="0" indent="-285750">
              <a:buFont typeface="Arial" panose="020B0604020202020204" pitchFamily="34" charset="0"/>
              <a:buChar char="•"/>
            </a:pPr>
            <a:r>
              <a:rPr lang="en-US" sz="1200" dirty="0">
                <a:solidFill>
                  <a:prstClr val="black"/>
                </a:solidFill>
              </a:rPr>
              <a:t>About 40 ml of water (a cup is about 250 ml so you don't need much)</a:t>
            </a:r>
          </a:p>
          <a:p>
            <a:pPr marL="285750" lvl="0" indent="-285750">
              <a:buFont typeface="Arial" panose="020B0604020202020204" pitchFamily="34" charset="0"/>
              <a:buChar char="•"/>
            </a:pPr>
            <a:r>
              <a:rPr lang="en-US" sz="1200" dirty="0">
                <a:solidFill>
                  <a:prstClr val="black"/>
                </a:solidFill>
              </a:rPr>
              <a:t>Soft drink bottle</a:t>
            </a:r>
          </a:p>
          <a:p>
            <a:pPr marL="285750" lvl="0" indent="-285750">
              <a:buFont typeface="Arial" panose="020B0604020202020204" pitchFamily="34" charset="0"/>
              <a:buChar char="•"/>
            </a:pPr>
            <a:r>
              <a:rPr lang="en-US" sz="1200" dirty="0">
                <a:solidFill>
                  <a:prstClr val="black"/>
                </a:solidFill>
              </a:rPr>
              <a:t>Drinking straw</a:t>
            </a:r>
          </a:p>
          <a:p>
            <a:pPr marL="285750" lvl="0" indent="-285750">
              <a:buFont typeface="Arial" panose="020B0604020202020204" pitchFamily="34" charset="0"/>
              <a:buChar char="•"/>
            </a:pPr>
            <a:r>
              <a:rPr lang="en-US" sz="1200" dirty="0">
                <a:solidFill>
                  <a:prstClr val="black"/>
                </a:solidFill>
              </a:rPr>
              <a:t>Juice from a lemon</a:t>
            </a:r>
          </a:p>
          <a:p>
            <a:pPr marL="285750" lvl="0" indent="-285750">
              <a:buFont typeface="Arial" panose="020B0604020202020204" pitchFamily="34" charset="0"/>
              <a:buChar char="•"/>
            </a:pPr>
            <a:r>
              <a:rPr lang="en-US" sz="1200" dirty="0">
                <a:solidFill>
                  <a:prstClr val="black"/>
                </a:solidFill>
              </a:rPr>
              <a:t>1 teaspoon of baking soda</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3428" y="5301043"/>
            <a:ext cx="3131992" cy="3493777"/>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b="1" dirty="0">
                <a:solidFill>
                  <a:prstClr val="black"/>
                </a:solidFill>
                <a:ea typeface="Calibri" panose="020F0502020204030204" pitchFamily="34" charset="0"/>
                <a:cs typeface="Times New Roman" panose="02020603050405020304" pitchFamily="18" charset="0"/>
              </a:rPr>
              <a:t>Instructions:</a:t>
            </a:r>
          </a:p>
          <a:p>
            <a:pPr marL="171450" indent="-171450" algn="just">
              <a:buFont typeface="Arial" panose="020B0604020202020204" pitchFamily="34" charset="0"/>
              <a:buChar char="•"/>
            </a:pPr>
            <a:r>
              <a:rPr lang="en-US" sz="1600" dirty="0"/>
              <a:t>Before you begin, make sure that you stretch out the balloon to make it as easy as possible to inflate.</a:t>
            </a:r>
          </a:p>
          <a:p>
            <a:pPr marL="171450" indent="-171450" algn="just">
              <a:buFont typeface="Arial" panose="020B0604020202020204" pitchFamily="34" charset="0"/>
              <a:buChar char="•"/>
            </a:pPr>
            <a:r>
              <a:rPr lang="en-US" sz="1600" dirty="0"/>
              <a:t>Pour the 40 ml of water into the soft drink bottle.</a:t>
            </a:r>
          </a:p>
          <a:p>
            <a:pPr marL="171450" indent="-171450" algn="just">
              <a:buFont typeface="Arial" panose="020B0604020202020204" pitchFamily="34" charset="0"/>
              <a:buChar char="•"/>
            </a:pPr>
            <a:r>
              <a:rPr lang="en-US" sz="1600" dirty="0"/>
              <a:t>Add the teaspoon of baking soda and stir it around with the straw until it has dissolved.</a:t>
            </a:r>
          </a:p>
          <a:p>
            <a:pPr marL="171450" indent="-171450" algn="just">
              <a:buFont typeface="Arial" panose="020B0604020202020204" pitchFamily="34" charset="0"/>
              <a:buChar char="•"/>
            </a:pPr>
            <a:r>
              <a:rPr lang="en-US" sz="1600" dirty="0"/>
              <a:t>Pour the lemon juice in and quickly put the stretched balloon over the mouth of the bottle.</a:t>
            </a:r>
          </a:p>
        </p:txBody>
      </p:sp>
      <p:sp>
        <p:nvSpPr>
          <p:cNvPr id="18" name="TextBox 17">
            <a:extLst>
              <a:ext uri="{FF2B5EF4-FFF2-40B4-BE49-F238E27FC236}">
                <a16:creationId xmlns:a16="http://schemas.microsoft.com/office/drawing/2014/main" id="{0F5A5706-64FE-4D53-9AF5-BE51CD2C1E8D}"/>
              </a:ext>
            </a:extLst>
          </p:cNvPr>
          <p:cNvSpPr txBox="1"/>
          <p:nvPr/>
        </p:nvSpPr>
        <p:spPr>
          <a:xfrm>
            <a:off x="1803748" y="979491"/>
            <a:ext cx="4750086"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69431" y="3615185"/>
            <a:ext cx="2984404"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80168" y="4110335"/>
            <a:ext cx="2984404" cy="3323987"/>
          </a:xfrm>
          <a:prstGeom prst="rect">
            <a:avLst/>
          </a:prstGeom>
          <a:solidFill>
            <a:schemeClr val="bg1"/>
          </a:solidFill>
          <a:ln w="38100">
            <a:solidFill>
              <a:srgbClr val="7030A0"/>
            </a:solidFill>
            <a:prstDash val="lgDash"/>
          </a:ln>
        </p:spPr>
        <p:txBody>
          <a:bodyPr wrap="square" rtlCol="0">
            <a:spAutoFit/>
          </a:bodyPr>
          <a:lstStyle/>
          <a:p>
            <a:pPr lvl="0" algn="just"/>
            <a:r>
              <a:rPr lang="en-US" sz="1500" dirty="0"/>
              <a:t>If all goes well then your balloon should inflate! Adding the lemon juice to the baking soda creates a chemical reaction. The baking soda is a base, while the lemon juice is an acid, when the two combine they create carbon dioxide (CO2). The gas rises up and escapes through the soft drink bottle, it doesn't however escape the balloon, pushing it outwards and blowing it up. If you don't have any lemons then you can substitute the lemon juice for vinegar.</a:t>
            </a: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580169" y="7573234"/>
            <a:ext cx="2984405"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580168" y="7903978"/>
            <a:ext cx="2984405"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580168" y="8263199"/>
            <a:ext cx="2984404"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Magic Inflating Balloons">
            <a:extLst>
              <a:ext uri="{FF2B5EF4-FFF2-40B4-BE49-F238E27FC236}">
                <a16:creationId xmlns:a16="http://schemas.microsoft.com/office/drawing/2014/main" id="{87520E58-FF43-4B74-A740-4A2326732E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809" r="30228"/>
          <a:stretch/>
        </p:blipFill>
        <p:spPr bwMode="auto">
          <a:xfrm>
            <a:off x="362239" y="936273"/>
            <a:ext cx="1219938" cy="2544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TotalTime>
  <Words>316</Words>
  <Application>Microsoft Office PowerPoint</Application>
  <PresentationFormat>On-screen Show (4:3)</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36</cp:revision>
  <dcterms:created xsi:type="dcterms:W3CDTF">2020-04-06T19:04:37Z</dcterms:created>
  <dcterms:modified xsi:type="dcterms:W3CDTF">2020-04-07T13:33:32Z</dcterms:modified>
</cp:coreProperties>
</file>