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88544"/>
            <a:ext cx="5551714" cy="584775"/>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Bending Water with Static</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123227" y="1564386"/>
            <a:ext cx="3503041" cy="138499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Here’s an easy science experiment that’s great for helping kids learn about static electricity. Try bending water with static electricity produced by combing your hair or rubbing it with an inflated balloon, can it really be done? Give it a try and find out!</a:t>
            </a: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3078840"/>
            <a:ext cx="3131993" cy="86177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A plastic comb (or an inflated balloon)</a:t>
            </a:r>
          </a:p>
          <a:p>
            <a:pPr marL="285750" lvl="0" indent="-285750">
              <a:buFont typeface="Arial" panose="020B0604020202020204" pitchFamily="34" charset="0"/>
              <a:buChar char="•"/>
            </a:pPr>
            <a:r>
              <a:rPr lang="en-US" sz="1200" dirty="0">
                <a:solidFill>
                  <a:prstClr val="black"/>
                </a:solidFill>
              </a:rPr>
              <a:t>A narrow stream of water from a tap</a:t>
            </a:r>
          </a:p>
          <a:p>
            <a:pPr marL="285750" lvl="0" indent="-285750">
              <a:buFont typeface="Arial" panose="020B0604020202020204" pitchFamily="34" charset="0"/>
              <a:buChar char="•"/>
            </a:pPr>
            <a:r>
              <a:rPr lang="en-US" sz="1200" dirty="0">
                <a:solidFill>
                  <a:prstClr val="black"/>
                </a:solidFill>
              </a:rPr>
              <a:t>Dry hair</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81670" y="4003967"/>
            <a:ext cx="3131992" cy="286899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indent="-171450" algn="just">
              <a:buFont typeface="Arial" panose="020B0604020202020204" pitchFamily="34" charset="0"/>
              <a:buChar char="•"/>
            </a:pPr>
            <a:r>
              <a:rPr lang="en-US" sz="1300" dirty="0"/>
              <a:t>Turn on the water so it is falling from the tap in a narrow stream (just a few </a:t>
            </a:r>
            <a:r>
              <a:rPr lang="en-US" sz="1300" dirty="0" err="1"/>
              <a:t>millimetres</a:t>
            </a:r>
            <a:r>
              <a:rPr lang="en-US" sz="1300" dirty="0"/>
              <a:t> across but not droplets).</a:t>
            </a:r>
          </a:p>
          <a:p>
            <a:pPr marL="171450" indent="-171450" algn="just">
              <a:buFont typeface="Arial" panose="020B0604020202020204" pitchFamily="34" charset="0"/>
              <a:buChar char="•"/>
            </a:pPr>
            <a:r>
              <a:rPr lang="en-US" sz="1300" dirty="0"/>
              <a:t>Run the comb through your hair just as you normally would when brushing it (do this around 10 times). If you are using a balloon then rub it back and forth against your hair for a few seconds.</a:t>
            </a:r>
          </a:p>
          <a:p>
            <a:pPr marL="171450" indent="-171450" algn="just">
              <a:buFont typeface="Arial" panose="020B0604020202020204" pitchFamily="34" charset="0"/>
              <a:buChar char="•"/>
            </a:pPr>
            <a:r>
              <a:rPr lang="en-US" sz="1300" dirty="0"/>
              <a:t>Slowly move the comb or balloon towards the stream of water (without touching it) while watching closely to see what happens</a:t>
            </a:r>
            <a:r>
              <a:rPr lang="en-US" sz="1200" dirty="0"/>
              <a:t>.</a:t>
            </a:r>
          </a:p>
        </p:txBody>
      </p:sp>
      <p:sp>
        <p:nvSpPr>
          <p:cNvPr id="18" name="TextBox 17">
            <a:extLst>
              <a:ext uri="{FF2B5EF4-FFF2-40B4-BE49-F238E27FC236}">
                <a16:creationId xmlns:a16="http://schemas.microsoft.com/office/drawing/2014/main" id="{0F5A5706-64FE-4D53-9AF5-BE51CD2C1E8D}"/>
              </a:ext>
            </a:extLst>
          </p:cNvPr>
          <p:cNvSpPr txBox="1"/>
          <p:nvPr/>
        </p:nvSpPr>
        <p:spPr>
          <a:xfrm>
            <a:off x="3198383" y="969046"/>
            <a:ext cx="3427885"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80168" y="3095895"/>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60216" y="3619348"/>
            <a:ext cx="2984404" cy="3970318"/>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The static electricity you built up by combing your hair or rubbing it against the balloon attracts the stream of water, bending it towards the comb or balloon like magic!</a:t>
            </a:r>
          </a:p>
          <a:p>
            <a:pPr lvl="0" algn="just"/>
            <a:r>
              <a:rPr lang="en-US" sz="1400" dirty="0"/>
              <a:t>Negatively charged particles called electrons jump from your hair to the comb as they rub together, the comb now has extra electrons and is negatively charged. The water features both positive and negatively charged particles and is neutral. Positive and negative charges are attracted to each other so when you move the negatively charged comb (or balloon) towards the stream, it attracts the water's positively charged particles and the stream bends!</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560216" y="7713009"/>
            <a:ext cx="2984404"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569433" y="8088888"/>
            <a:ext cx="2984404" cy="28134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569433" y="8464413"/>
            <a:ext cx="2984404"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30" name="Picture 6" descr="Science Matters: Static Electricity: Bending Water">
            <a:extLst>
              <a:ext uri="{FF2B5EF4-FFF2-40B4-BE49-F238E27FC236}">
                <a16:creationId xmlns:a16="http://schemas.microsoft.com/office/drawing/2014/main" id="{88FC5CE3-640B-4BC1-9C70-D74D52CBD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428" y="944778"/>
            <a:ext cx="2760945" cy="20707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DC64449-52F1-4D13-AA87-416C8E1299D3}"/>
              </a:ext>
            </a:extLst>
          </p:cNvPr>
          <p:cNvPicPr>
            <a:picLocks noChangeAspect="1"/>
          </p:cNvPicPr>
          <p:nvPr/>
        </p:nvPicPr>
        <p:blipFill>
          <a:blip r:embed="rId4"/>
          <a:stretch>
            <a:fillRect/>
          </a:stretch>
        </p:blipFill>
        <p:spPr>
          <a:xfrm>
            <a:off x="313380" y="7049745"/>
            <a:ext cx="3115620" cy="1752536"/>
          </a:xfrm>
          <a:prstGeom prst="rect">
            <a:avLst/>
          </a:prstGeom>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TotalTime>
  <Words>295</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41</cp:revision>
  <dcterms:created xsi:type="dcterms:W3CDTF">2020-04-06T19:04:37Z</dcterms:created>
  <dcterms:modified xsi:type="dcterms:W3CDTF">2020-04-07T14:36:56Z</dcterms:modified>
</cp:coreProperties>
</file>