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0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17/02/2019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700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Adaptations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659682" y="0"/>
            <a:ext cx="2198318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</a:t>
            </a:r>
            <a:endParaRPr lang="en-GB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Calibri" panose="020F0502020204030204"/>
              </a:rPr>
              <a:t>Ecology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3463724" y="672869"/>
            <a:ext cx="3311859" cy="253915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Three more adaptations of the camel are given in </a:t>
            </a:r>
            <a:r>
              <a:rPr lang="en-US" sz="1100" b="1" dirty="0">
                <a:solidFill>
                  <a:srgbClr val="222222"/>
                </a:solidFill>
              </a:rPr>
              <a:t>the diagram</a:t>
            </a:r>
            <a:r>
              <a:rPr lang="en-US" sz="1100" dirty="0">
                <a:solidFill>
                  <a:srgbClr val="222222"/>
                </a:solidFill>
              </a:rPr>
              <a:t>.  Give a reason why each adaptation helps the animal survive in the desert.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Fat store  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____________________________________________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Produces little urine and very dry </a:t>
            </a:r>
            <a:r>
              <a:rPr lang="en-US" sz="1100" dirty="0" err="1">
                <a:solidFill>
                  <a:srgbClr val="222222"/>
                </a:solidFill>
              </a:rPr>
              <a:t>faeces</a:t>
            </a:r>
            <a:r>
              <a:rPr lang="en-US" sz="1100" dirty="0">
                <a:solidFill>
                  <a:srgbClr val="222222"/>
                </a:solidFill>
              </a:rPr>
              <a:t> 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____________________________________________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Produces no sweat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____________________________________________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AFC926-447A-4240-974A-7F2A686EB028}"/>
              </a:ext>
            </a:extLst>
          </p:cNvPr>
          <p:cNvSpPr/>
          <p:nvPr/>
        </p:nvSpPr>
        <p:spPr>
          <a:xfrm>
            <a:off x="107121" y="511448"/>
            <a:ext cx="3248167" cy="3231654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Summarize the adaptations of camels:  </a:t>
            </a:r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</p:txBody>
      </p:sp>
      <p:pic>
        <p:nvPicPr>
          <p:cNvPr id="1028" name="Picture 4" descr="Image result for Camel clipart">
            <a:extLst>
              <a:ext uri="{FF2B5EF4-FFF2-40B4-BE49-F238E27FC236}">
                <a16:creationId xmlns:a16="http://schemas.microsoft.com/office/drawing/2014/main" id="{576D61E3-87CB-4E1E-B841-14A781FBB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82" y="1636236"/>
            <a:ext cx="1626818" cy="126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14B7E9-206F-4217-B0F4-7E2DBA8D7D54}"/>
              </a:ext>
            </a:extLst>
          </p:cNvPr>
          <p:cNvSpPr/>
          <p:nvPr/>
        </p:nvSpPr>
        <p:spPr>
          <a:xfrm>
            <a:off x="3502714" y="3311857"/>
            <a:ext cx="3248167" cy="3231654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Summarize the adaptations of polar bears:  </a:t>
            </a:r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</p:txBody>
      </p:sp>
      <p:pic>
        <p:nvPicPr>
          <p:cNvPr id="1030" name="Picture 6" descr="Image result for polar bears clipart">
            <a:extLst>
              <a:ext uri="{FF2B5EF4-FFF2-40B4-BE49-F238E27FC236}">
                <a16:creationId xmlns:a16="http://schemas.microsoft.com/office/drawing/2014/main" id="{16E4493C-DEC3-4C74-A98D-62586E42B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34" y="4346909"/>
            <a:ext cx="1431925" cy="125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74BC91F-4DDA-4B82-9E46-9745419926FA}"/>
              </a:ext>
            </a:extLst>
          </p:cNvPr>
          <p:cNvSpPr/>
          <p:nvPr/>
        </p:nvSpPr>
        <p:spPr>
          <a:xfrm>
            <a:off x="144001" y="5836758"/>
            <a:ext cx="3248167" cy="3231654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Summarize the adaptations of a cactus:  </a:t>
            </a:r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  <a:p>
            <a:pPr algn="just"/>
            <a:endParaRPr lang="en-US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02296A-EC10-4324-83D3-70D51E0F99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133" t="41671" r="45211" b="27440"/>
          <a:stretch/>
        </p:blipFill>
        <p:spPr>
          <a:xfrm>
            <a:off x="295366" y="6804569"/>
            <a:ext cx="2608449" cy="183812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BEE82F4-A3D9-4D64-9EDF-DB7673A03D94}"/>
              </a:ext>
            </a:extLst>
          </p:cNvPr>
          <p:cNvSpPr/>
          <p:nvPr/>
        </p:nvSpPr>
        <p:spPr>
          <a:xfrm>
            <a:off x="117141" y="3869688"/>
            <a:ext cx="3311859" cy="1769715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Explain how polar bears survive in the cold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89720B-3EDE-44AF-AFB6-1983907C0A93}"/>
              </a:ext>
            </a:extLst>
          </p:cNvPr>
          <p:cNvSpPr/>
          <p:nvPr/>
        </p:nvSpPr>
        <p:spPr>
          <a:xfrm>
            <a:off x="3470867" y="6641471"/>
            <a:ext cx="3311859" cy="2446824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The concentration of carbon dioxide in the Earth’s atmosphere is rising. The rise in carbon dioxide concentration may cause more of the Earth’s surface to become desert. The diagram shows a plant that is adapted to life in a hot, dry desert. Suggest two ways in which the structure of the plant helps it to survive in a hot, dry desert.</a:t>
            </a:r>
          </a:p>
          <a:p>
            <a:pPr algn="just">
              <a:spcBef>
                <a:spcPts val="1200"/>
              </a:spcBef>
            </a:pPr>
            <a:r>
              <a:rPr lang="en-US" sz="1100" dirty="0">
                <a:solidFill>
                  <a:srgbClr val="222222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10239</TotalTime>
  <Words>111</Words>
  <Application>Microsoft Office PowerPoint</Application>
  <PresentationFormat>On-screen Show 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Adaptations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15</cp:revision>
  <dcterms:created xsi:type="dcterms:W3CDTF">2019-02-02T18:17:28Z</dcterms:created>
  <dcterms:modified xsi:type="dcterms:W3CDTF">2019-02-17T17:30:41Z</dcterms:modified>
</cp:coreProperties>
</file>