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3099A-3296-46D0-83F3-2066027EE540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A64E3-7A61-44D8-90BC-A2AAD5E064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4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3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4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5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6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7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8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9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0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346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21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676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2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63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790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31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878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15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29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13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C70CD-8A6F-4D81-AFD0-342A1B284C1D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CD039-7F4A-4FC7-A42F-001F3E4FE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6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50"/>
          <p:cNvSpPr txBox="1">
            <a:spLocks noGrp="1"/>
          </p:cNvSpPr>
          <p:nvPr>
            <p:ph type="body" idx="1"/>
          </p:nvPr>
        </p:nvSpPr>
        <p:spPr>
          <a:xfrm>
            <a:off x="457200" y="199938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Excommunication of the monarch by Pope Pius V.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715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Execution of the first Catholic priest, Cuthbert Mayne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8884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Restoration of the heresy law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2373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Tightening of anti-Catholic laws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9684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Execution of Archbishop Cranmer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653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Book of Common Prayer is issued.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0988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Arrival of first Catholic Missionary priests</a:t>
            </a: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421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 Book of Common Prayer 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5329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execution of Mary Queen of Scots.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9837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On-screen Show (4:3)</PresentationFormat>
  <Paragraphs>9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Launceston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SCA: Miss Carew</dc:creator>
  <cp:lastModifiedBy>SCA: Miss Carew</cp:lastModifiedBy>
  <cp:revision>1</cp:revision>
  <dcterms:created xsi:type="dcterms:W3CDTF">2018-09-05T15:55:13Z</dcterms:created>
  <dcterms:modified xsi:type="dcterms:W3CDTF">2018-09-05T15:55:44Z</dcterms:modified>
</cp:coreProperties>
</file>