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</p:sldIdLst>
  <p:sldSz cx="10693400" cy="7556500"/>
  <p:notesSz cx="10693400" cy="7556500"/>
  <p:defaultTextStyle>
    <a:defPPr>
      <a:defRPr kern="0"/>
    </a:defPPr>
  </p:defaultTextStyle>
  <p:embeddedFontLst>
    <p:embeddedFont>
      <p:font typeface="Times New Roman" panose="00000000000000000000" pitchFamily="18" charset="1"/>
      <p:regular r:id="rId8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font" Target="fonts/font1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jp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jp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jp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jp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jp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jp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6991" y="1510851"/>
            <a:ext cx="6536346" cy="4638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753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753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280" y="304800"/>
            <a:ext cx="9259823" cy="69463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4668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4668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33432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41522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46515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465785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121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465153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121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16345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5110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6905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10657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16345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340" y="1292705"/>
            <a:ext cx="7420121" cy="485377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5294" y="2051107"/>
            <a:ext cx="7470598" cy="20729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340" y="1292705"/>
            <a:ext cx="7420121" cy="485377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5294" y="2051107"/>
            <a:ext cx="7470598" cy="212984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754" y="1141024"/>
            <a:ext cx="8429661" cy="53593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662" y="1242144"/>
            <a:ext cx="8227753" cy="53593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754" y="1141024"/>
            <a:ext cx="9395034" cy="546681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754" y="1039904"/>
            <a:ext cx="9792541" cy="546049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662" y="1090464"/>
            <a:ext cx="9035385" cy="515713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662" y="989344"/>
            <a:ext cx="9035385" cy="525825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352" y="1343265"/>
            <a:ext cx="8082632" cy="495489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754" y="1343265"/>
            <a:ext cx="8732523" cy="495489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386" y="1191584"/>
            <a:ext cx="6965828" cy="515713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1478" y="1191584"/>
            <a:ext cx="8385494" cy="515713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398" y="1090464"/>
            <a:ext cx="9243603" cy="53593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398" y="1090464"/>
            <a:ext cx="9243603" cy="53593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280" y="304800"/>
            <a:ext cx="9259823" cy="694639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9654" y="670094"/>
            <a:ext cx="8657182" cy="640714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9654" y="670094"/>
            <a:ext cx="8657182" cy="6407147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293880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415225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384257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415225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25825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56793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25825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56793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6905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6905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6905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6905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1217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1217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06233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374777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2306" y="1343265"/>
            <a:ext cx="8587402" cy="515713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2306" y="1336945"/>
            <a:ext cx="8593711" cy="516345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5285" y="1336945"/>
            <a:ext cx="8511686" cy="4664173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5285" y="1336945"/>
            <a:ext cx="8511686" cy="4664173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6708" y="1235824"/>
            <a:ext cx="9193126" cy="536569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6708" y="1235824"/>
            <a:ext cx="9193126" cy="5365695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280" y="304800"/>
            <a:ext cx="9259823" cy="6946391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2534327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264574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3943691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384257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69055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3943691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4095371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3336969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4354492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364665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466815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46681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365695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675375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511055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38783"/>
            <a:ext cx="10082783" cy="5567935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1478" y="1134704"/>
            <a:ext cx="7167736" cy="5068654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398" y="1134704"/>
            <a:ext cx="7729293" cy="5068654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0524" y="1235824"/>
            <a:ext cx="8284540" cy="4657853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235824"/>
            <a:ext cx="9294080" cy="46641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2021-12-23T05:53:05Z</dcterms:created>
  <dcterms:modified xsi:type="dcterms:W3CDTF">2021-12-23T05:53:05Z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LastSaved">
    <vt:filetime>2022-01-24T00:00:00Z</vt:filetime>
  </property>
</Properties>
</file>