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57" r:id="rId3"/>
    <p:sldId id="258" r:id="rId4"/>
    <p:sldId id="259" r:id="rId5"/>
    <p:sldId id="260" r:id="rId6"/>
    <p:sldId id="262" r:id="rId7"/>
    <p:sldId id="263" r:id="rId8"/>
    <p:sldId id="266" r:id="rId9"/>
    <p:sldId id="265" r:id="rId10"/>
  </p:sldIdLst>
  <p:sldSz cx="9144000" cy="5715000" type="screen16x1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994" y="5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69C4E-ED54-4DC7-8A17-0C18EA540827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44538"/>
            <a:ext cx="59563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95559-52E8-4394-B8BA-851B1D0F6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814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44538"/>
            <a:ext cx="59563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Complete with class</a:t>
            </a:r>
          </a:p>
          <a:p>
            <a:r>
              <a:rPr lang="en-GB" dirty="0" smtClean="0"/>
              <a:t>Detail: ‘Went to many historical places</a:t>
            </a:r>
            <a:r>
              <a:rPr lang="en-GB" baseline="0" dirty="0" smtClean="0"/>
              <a:t>.’</a:t>
            </a:r>
          </a:p>
          <a:p>
            <a:r>
              <a:rPr lang="en-GB" baseline="0" dirty="0" smtClean="0"/>
              <a:t>Question: ‘What does Ms Bearcroft do on </a:t>
            </a:r>
            <a:r>
              <a:rPr lang="en-GB" baseline="0" dirty="0" err="1" smtClean="0"/>
              <a:t>hoilday</a:t>
            </a:r>
            <a:r>
              <a:rPr lang="en-GB" baseline="0" dirty="0" smtClean="0"/>
              <a:t>??’</a:t>
            </a:r>
          </a:p>
          <a:p>
            <a:r>
              <a:rPr lang="en-GB" baseline="0" dirty="0" smtClean="0"/>
              <a:t>Type of source: Ms. </a:t>
            </a:r>
            <a:r>
              <a:rPr lang="en-GB" baseline="0" dirty="0" err="1" smtClean="0"/>
              <a:t>Bearcroft’s</a:t>
            </a:r>
            <a:r>
              <a:rPr lang="en-GB" baseline="0" dirty="0" smtClean="0"/>
              <a:t> Instagram account</a:t>
            </a:r>
          </a:p>
          <a:p>
            <a:r>
              <a:rPr lang="en-GB" baseline="0" dirty="0" smtClean="0"/>
              <a:t>How this might help: She might have posted about to kinds of places she visited which may give more information about what she is interested in.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1D7E4-1779-4214-A6DE-5A0A58200D0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336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44538"/>
            <a:ext cx="59563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</a:t>
            </a:r>
            <a:r>
              <a:rPr lang="en-GB" baseline="0" dirty="0" smtClean="0"/>
              <a:t> </a:t>
            </a:r>
            <a:r>
              <a:rPr lang="en-GB" baseline="0" smtClean="0"/>
              <a:t>for students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1D7E4-1779-4214-A6DE-5A0A58200D0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374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44538"/>
            <a:ext cx="59563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Answers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1D7E4-1779-4214-A6DE-5A0A58200D0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201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44538"/>
            <a:ext cx="59563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GB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 in Source B that I would follow up: 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statement that they were paid starvation wages </a:t>
            </a:r>
            <a:r>
              <a:rPr lang="en-GB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(1). </a:t>
            </a:r>
            <a:endParaRPr lang="en-GB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GB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 I would ask: 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Why could they not find a better paid job? </a:t>
            </a:r>
            <a:r>
              <a:rPr lang="en-GB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(1). </a:t>
            </a:r>
            <a:endParaRPr lang="en-GB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GB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type of source I would look for: 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council records showing what businesses there were in the area </a:t>
            </a:r>
            <a:r>
              <a:rPr lang="en-GB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(1). </a:t>
            </a:r>
            <a:endParaRPr lang="en-GB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GB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 this might help answer my question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it would help me to understand what options were available for workers to find employment </a:t>
            </a:r>
            <a:r>
              <a:rPr lang="en-GB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(1). </a:t>
            </a:r>
            <a:endParaRPr lang="en-GB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GB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D5A2B-9FA8-4DB9-B203-8B73BDDA2AB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993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44538"/>
            <a:ext cx="59563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</a:t>
            </a:r>
            <a:r>
              <a:rPr lang="en-GB" baseline="0" dirty="0" smtClean="0"/>
              <a:t> from doc folder and glue into front/back of book.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D5A2B-9FA8-4DB9-B203-8B73BDDA2AB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729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44538"/>
            <a:ext cx="59563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answers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1D7E4-1779-4214-A6DE-5A0A58200D0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201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92E3-DB68-44E6-8268-459CFF690AB0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5A3-7852-448F-93C3-9EDDDBEBB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78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92E3-DB68-44E6-8268-459CFF690AB0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5A3-7852-448F-93C3-9EDDDBEBB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0890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92E3-DB68-44E6-8268-459CFF690AB0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5A3-7852-448F-93C3-9EDDDBEBB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877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92E3-DB68-44E6-8268-459CFF690AB0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5A3-7852-448F-93C3-9EDDDBEBB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443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92E3-DB68-44E6-8268-459CFF690AB0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5A3-7852-448F-93C3-9EDDDBEBB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623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92E3-DB68-44E6-8268-459CFF690AB0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5A3-7852-448F-93C3-9EDDDBEBB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246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92E3-DB68-44E6-8268-459CFF690AB0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5A3-7852-448F-93C3-9EDDDBEBB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42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92E3-DB68-44E6-8268-459CFF690AB0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5A3-7852-448F-93C3-9EDDDBEBB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834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92E3-DB68-44E6-8268-459CFF690AB0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5A3-7852-448F-93C3-9EDDDBEBB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661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92E3-DB68-44E6-8268-459CFF690AB0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5A3-7852-448F-93C3-9EDDDBEBB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663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92E3-DB68-44E6-8268-459CFF690AB0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F5A3-7852-448F-93C3-9EDDDBEBB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812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692E3-DB68-44E6-8268-459CFF690AB0}" type="datetimeFigureOut">
              <a:rPr lang="en-GB" smtClean="0"/>
              <a:t>19/08/2020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3F5A3-7852-448F-93C3-9EDDDBEBB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058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0897" y="136425"/>
            <a:ext cx="8424936" cy="70485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Question 2b Exam practice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7" y="1436504"/>
            <a:ext cx="5256584" cy="280831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Do now: Copy out the following exam question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How could you follow up Source B to find out more about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smtClean="0">
                <a:solidFill>
                  <a:srgbClr val="FF0000"/>
                </a:solidFill>
              </a:rPr>
              <a:t>the problems facing immigrants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tx1"/>
                </a:solidFill>
              </a:rPr>
              <a:t>in the Whitechapel area? [4 marks]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7" y="913284"/>
            <a:ext cx="8352929" cy="52322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400" dirty="0" smtClean="0"/>
              <a:t>Learning objectives:</a:t>
            </a:r>
          </a:p>
          <a:p>
            <a:r>
              <a:rPr lang="en-GB" sz="1400" dirty="0" smtClean="0"/>
              <a:t>To practise writing 4 mark source follow up answers.</a:t>
            </a:r>
            <a:endParaRPr lang="en-GB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7600359" y="1681357"/>
            <a:ext cx="122413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5 minutes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5" y="4428594"/>
            <a:ext cx="9133755" cy="131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07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9552" y="309823"/>
            <a:ext cx="8352928" cy="542396"/>
          </a:xfrm>
          <a:ln>
            <a:solidFill>
              <a:srgbClr val="7030A0"/>
            </a:solidFill>
          </a:ln>
        </p:spPr>
        <p:txBody>
          <a:bodyPr>
            <a:noAutofit/>
          </a:bodyPr>
          <a:lstStyle/>
          <a:p>
            <a:r>
              <a:rPr lang="en-GB" sz="2500" dirty="0"/>
              <a:t>Exam practise: Question 2b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8713" t="31012" r="30819" b="6486"/>
          <a:stretch/>
        </p:blipFill>
        <p:spPr>
          <a:xfrm>
            <a:off x="4824234" y="1020133"/>
            <a:ext cx="4319766" cy="46332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172" y="1945339"/>
            <a:ext cx="4565678" cy="3149786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en-GB" sz="2000" dirty="0">
                <a:latin typeface="+mj-lt"/>
              </a:rPr>
              <a:t>Your final question in section A will ask you four small questions about a source worth 1 mark each</a:t>
            </a:r>
            <a:r>
              <a:rPr lang="en-GB" sz="2000" dirty="0" smtClean="0">
                <a:latin typeface="+mj-lt"/>
              </a:rPr>
              <a:t>.</a:t>
            </a:r>
          </a:p>
          <a:p>
            <a:endParaRPr lang="en-GB" sz="2000" dirty="0">
              <a:latin typeface="+mj-lt"/>
            </a:endParaRPr>
          </a:p>
          <a:p>
            <a:r>
              <a:rPr lang="en-GB" sz="2000" dirty="0" smtClean="0">
                <a:latin typeface="+mj-lt"/>
              </a:rPr>
              <a:t>This question has “gateway” steps.</a:t>
            </a:r>
          </a:p>
          <a:p>
            <a:r>
              <a:rPr lang="en-GB" sz="2000" dirty="0" smtClean="0">
                <a:latin typeface="+mj-lt"/>
              </a:rPr>
              <a:t>It is one mark per point.</a:t>
            </a:r>
          </a:p>
          <a:p>
            <a:r>
              <a:rPr lang="en-GB" sz="2000" dirty="0" smtClean="0">
                <a:latin typeface="+mj-lt"/>
              </a:rPr>
              <a:t>For example if you do not answer the “Question I would ask” but you answered the “what type of source you would use – you would not be awarded any marks.</a:t>
            </a:r>
            <a:endParaRPr lang="en-GB" sz="2000" dirty="0"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9788" y="1035839"/>
            <a:ext cx="4654446" cy="7491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71323" tIns="35662" rIns="71323" bIns="35662">
            <a:spAutoFit/>
          </a:bodyPr>
          <a:lstStyle/>
          <a:p>
            <a:pPr algn="ctr"/>
            <a:r>
              <a:rPr lang="en-GB" sz="2200" dirty="0"/>
              <a:t>Q2b: How could you follow up Source B to find out more about …? (4 marks)</a:t>
            </a:r>
          </a:p>
        </p:txBody>
      </p:sp>
    </p:spTree>
    <p:extLst>
      <p:ext uri="{BB962C8B-B14F-4D97-AF65-F5344CB8AC3E}">
        <p14:creationId xmlns:p14="http://schemas.microsoft.com/office/powerpoint/2010/main" val="42902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How could you follow up source B to find out more about </a:t>
            </a:r>
            <a:r>
              <a:rPr lang="en-GB" sz="2800" dirty="0" smtClean="0"/>
              <a:t>Ms </a:t>
            </a:r>
            <a:r>
              <a:rPr lang="en-GB" sz="2800" dirty="0" err="1"/>
              <a:t>Bearcroft’s</a:t>
            </a:r>
            <a:r>
              <a:rPr lang="en-GB" sz="2800" dirty="0"/>
              <a:t> hobbies? [4 marks]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225" y="1639041"/>
            <a:ext cx="3677275" cy="371273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Source B: Ms. </a:t>
            </a:r>
            <a:r>
              <a:rPr lang="en-GB" dirty="0" err="1" smtClean="0"/>
              <a:t>Bearcroft’s</a:t>
            </a:r>
            <a:r>
              <a:rPr lang="en-GB" dirty="0" smtClean="0"/>
              <a:t> memoirs, dated 12</a:t>
            </a:r>
            <a:r>
              <a:rPr lang="en-GB" baseline="30000" dirty="0" smtClean="0"/>
              <a:t>th</a:t>
            </a:r>
            <a:r>
              <a:rPr lang="en-GB" dirty="0" smtClean="0"/>
              <a:t> April 2017.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i="1" dirty="0" smtClean="0"/>
              <a:t>I spent 1 week in Poland during half term 2 years ago. It was quite cold and I went to many historical places because I love history so much. The weather was not very good as it was February.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8713" t="31012" r="30819" b="6486"/>
          <a:stretch/>
        </p:blipFill>
        <p:spPr>
          <a:xfrm>
            <a:off x="4624711" y="1408906"/>
            <a:ext cx="3890639" cy="41730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00359" y="1224240"/>
            <a:ext cx="122413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10 minutes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884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93204"/>
            <a:ext cx="8280920" cy="626018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GB" dirty="0"/>
              <a:t>How could you follow up Source B to find out more about</a:t>
            </a:r>
            <a:r>
              <a:rPr lang="en-GB" b="1" dirty="0">
                <a:solidFill>
                  <a:srgbClr val="FF0000"/>
                </a:solidFill>
              </a:rPr>
              <a:t> the problems facing immigrants</a:t>
            </a:r>
            <a:r>
              <a:rPr lang="en-GB" dirty="0"/>
              <a:t> in the Whitechapel area? [4 marks]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8713" t="31012" r="30819" b="6486"/>
          <a:stretch/>
        </p:blipFill>
        <p:spPr>
          <a:xfrm>
            <a:off x="5025054" y="962202"/>
            <a:ext cx="3890639" cy="44875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7544" t="26842" r="13392" b="18515"/>
          <a:stretch/>
        </p:blipFill>
        <p:spPr>
          <a:xfrm>
            <a:off x="-2560" y="1345332"/>
            <a:ext cx="5221334" cy="30375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24328" y="645137"/>
            <a:ext cx="122413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10 minutes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653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8713" t="31012" r="30819" b="6486"/>
          <a:stretch/>
        </p:blipFill>
        <p:spPr>
          <a:xfrm>
            <a:off x="3584048" y="0"/>
            <a:ext cx="5559951" cy="5715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512" y="190903"/>
            <a:ext cx="3404536" cy="1610903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GB" sz="2000" dirty="0"/>
              <a:t>How could you follow up Source B to find out more about</a:t>
            </a:r>
            <a:r>
              <a:rPr lang="en-GB" sz="2000" b="1" dirty="0">
                <a:solidFill>
                  <a:srgbClr val="FF0000"/>
                </a:solidFill>
              </a:rPr>
              <a:t> the problems facing immigrants</a:t>
            </a:r>
            <a:r>
              <a:rPr lang="en-GB" sz="2000" dirty="0"/>
              <a:t> in the Whitechapel area? [4 marks]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95936" y="737207"/>
            <a:ext cx="3062614" cy="364408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en-GB" sz="1900" dirty="0"/>
              <a:t>‘Imprisoned day and night’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99034" y="2027546"/>
            <a:ext cx="3344450" cy="949184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en-GB" sz="1900" dirty="0"/>
              <a:t>What would the immigrants be doing in the workshop and how badly are they being treated?</a:t>
            </a:r>
          </a:p>
        </p:txBody>
      </p:sp>
    </p:spTree>
    <p:extLst>
      <p:ext uri="{BB962C8B-B14F-4D97-AF65-F5344CB8AC3E}">
        <p14:creationId xmlns:p14="http://schemas.microsoft.com/office/powerpoint/2010/main" val="170465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734" y="3391"/>
            <a:ext cx="9000266" cy="805661"/>
          </a:xfrm>
        </p:spPr>
        <p:txBody>
          <a:bodyPr>
            <a:normAutofit/>
          </a:bodyPr>
          <a:lstStyle/>
          <a:p>
            <a:r>
              <a:rPr lang="en-GB" sz="2400" dirty="0" smtClean="0"/>
              <a:t>Class model: How would you follow up…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25253"/>
            <a:ext cx="8183406" cy="9361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1800" dirty="0"/>
              <a:t>How could you follow up Source B to find out more about</a:t>
            </a:r>
            <a:r>
              <a:rPr lang="en-GB" sz="1800" b="1" dirty="0">
                <a:solidFill>
                  <a:srgbClr val="FF0000"/>
                </a:solidFill>
              </a:rPr>
              <a:t> the problems facing immigrants</a:t>
            </a:r>
            <a:r>
              <a:rPr lang="en-GB" sz="1800" dirty="0"/>
              <a:t> in the Whitechapel area? </a:t>
            </a:r>
            <a:r>
              <a:rPr lang="en-GB" sz="1800" dirty="0" smtClean="0"/>
              <a:t>[4 marks]</a:t>
            </a:r>
            <a:endParaRPr lang="en-GB" sz="1800" dirty="0"/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r>
              <a:rPr lang="en-GB" sz="1800" dirty="0" smtClean="0"/>
              <a:t> </a:t>
            </a:r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8713" t="31012" r="30819" b="6486"/>
          <a:stretch/>
        </p:blipFill>
        <p:spPr>
          <a:xfrm>
            <a:off x="4644008" y="1417340"/>
            <a:ext cx="4157607" cy="4032448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4578846" y="4672314"/>
            <a:ext cx="278588" cy="2588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4644008" y="3844664"/>
            <a:ext cx="266557" cy="2009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539552" y="1446110"/>
            <a:ext cx="3411950" cy="37653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71323" tIns="35662" rIns="71323" bIns="35662" rtlCol="0">
            <a:spAutoFit/>
          </a:bodyPr>
          <a:lstStyle/>
          <a:p>
            <a:r>
              <a:rPr lang="en-GB" sz="2000" dirty="0" smtClean="0"/>
              <a:t>Task:</a:t>
            </a:r>
          </a:p>
          <a:p>
            <a:pPr marL="267462" indent="-267462">
              <a:buAutoNum type="arabicPeriod"/>
            </a:pPr>
            <a:r>
              <a:rPr lang="en-GB" sz="2000" dirty="0" smtClean="0"/>
              <a:t>Read over the source and highlight  any details related to the enquiry </a:t>
            </a:r>
            <a:r>
              <a:rPr lang="en-GB" sz="2000" b="1" dirty="0" smtClean="0"/>
              <a:t>(problems facing immigrants)</a:t>
            </a:r>
          </a:p>
          <a:p>
            <a:pPr marL="267462" indent="-267462">
              <a:buAutoNum type="arabicPeriod"/>
            </a:pPr>
            <a:r>
              <a:rPr lang="en-GB" sz="2000" dirty="0" smtClean="0"/>
              <a:t>Do any of these details prompt further questions that would give you more information on the enquiry?</a:t>
            </a:r>
          </a:p>
          <a:p>
            <a:pPr marL="267462" indent="-267462">
              <a:buAutoNum type="arabicPeriod"/>
            </a:pPr>
            <a:r>
              <a:rPr lang="en-GB" sz="2000" dirty="0" smtClean="0"/>
              <a:t>Select just one detail that you feel confident you could follow-up.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52320" y="1037668"/>
            <a:ext cx="122413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10 minutes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342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34000" t="22240" r="35115" b="5891"/>
          <a:stretch/>
        </p:blipFill>
        <p:spPr>
          <a:xfrm>
            <a:off x="5441430" y="166311"/>
            <a:ext cx="3530183" cy="51341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987" y="456172"/>
            <a:ext cx="3795228" cy="1177192"/>
          </a:xfr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Sources: Cheat sheet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315" y="1771529"/>
            <a:ext cx="2885655" cy="352891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 smtClean="0"/>
              <a:t>Task:</a:t>
            </a:r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r>
              <a:rPr lang="en-GB" sz="1800" dirty="0" smtClean="0"/>
              <a:t>1. Use your Source Cheat sheet to decide what source you could use to help to answer your question.</a:t>
            </a:r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r>
              <a:rPr lang="en-GB" sz="1800" dirty="0" smtClean="0"/>
              <a:t>2. Use the cheat sheet to help you figure out how this source would provide the information that you need?</a:t>
            </a:r>
            <a:endParaRPr lang="en-GB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8713" t="31012" r="30819" b="6486"/>
          <a:stretch/>
        </p:blipFill>
        <p:spPr>
          <a:xfrm>
            <a:off x="4282650" y="1771529"/>
            <a:ext cx="3293646" cy="3532683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983832" y="3890211"/>
            <a:ext cx="1375347" cy="3475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 rot="1154781">
            <a:off x="3025394" y="4490672"/>
            <a:ext cx="1354908" cy="3475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3090780" y="1790218"/>
            <a:ext cx="122413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10 minutes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425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8713" t="31012" r="30819" b="6486"/>
          <a:stretch/>
        </p:blipFill>
        <p:spPr>
          <a:xfrm>
            <a:off x="3584048" y="0"/>
            <a:ext cx="5559951" cy="5715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512" y="190903"/>
            <a:ext cx="3404536" cy="1610903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GB" sz="2000" dirty="0"/>
              <a:t>How could you follow up Source B to find out more about</a:t>
            </a:r>
            <a:r>
              <a:rPr lang="en-GB" sz="2000" b="1" dirty="0">
                <a:solidFill>
                  <a:srgbClr val="FF0000"/>
                </a:solidFill>
              </a:rPr>
              <a:t> the problems facing immigrants</a:t>
            </a:r>
            <a:r>
              <a:rPr lang="en-GB" sz="2000" dirty="0"/>
              <a:t> in the Whitechapel area? [4 marks]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95936" y="737207"/>
            <a:ext cx="3062614" cy="364408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en-GB" sz="1900" dirty="0"/>
              <a:t>‘Imprisoned day and night’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99034" y="2027546"/>
            <a:ext cx="3344450" cy="949184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en-GB" sz="1900" dirty="0"/>
              <a:t>What would the immigrants be doing in the workshop and how badly are they being treated?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95936" y="3289756"/>
            <a:ext cx="3945699" cy="687574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en-GB" sz="2000" dirty="0"/>
              <a:t>A diary of an immigrant who was working in Whitechapel at the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51919" y="4657700"/>
            <a:ext cx="5292081" cy="903017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en-GB" dirty="0"/>
              <a:t>The diary will provide the detail to what they were doing day to day in the workshop. This will allow us to see how badly they were treated.</a:t>
            </a:r>
          </a:p>
        </p:txBody>
      </p:sp>
    </p:spTree>
    <p:extLst>
      <p:ext uri="{BB962C8B-B14F-4D97-AF65-F5344CB8AC3E}">
        <p14:creationId xmlns:p14="http://schemas.microsoft.com/office/powerpoint/2010/main" val="119332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Plenary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What source would he useful to tell you about the publics’ attitude to the police? Why?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308304" y="697260"/>
            <a:ext cx="122413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5 minutes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552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722</Words>
  <Application>Microsoft Office PowerPoint</Application>
  <PresentationFormat>On-screen Show (16:10)</PresentationFormat>
  <Paragraphs>68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Question 2b Exam practice</vt:lpstr>
      <vt:lpstr>Exam practise: Question 2b</vt:lpstr>
      <vt:lpstr>How could you follow up source B to find out more about Ms Bearcroft’s hobbies? [4 marks]</vt:lpstr>
      <vt:lpstr>PowerPoint Presentation</vt:lpstr>
      <vt:lpstr>PowerPoint Presentation</vt:lpstr>
      <vt:lpstr>Class model: How would you follow up…</vt:lpstr>
      <vt:lpstr>Sources: Cheat sheet</vt:lpstr>
      <vt:lpstr>PowerPoint Presentation</vt:lpstr>
      <vt:lpstr>Plenary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 practise: Question 2b</dc:title>
  <dc:creator>Hayley Bearcroft</dc:creator>
  <cp:lastModifiedBy>hayley bearc</cp:lastModifiedBy>
  <cp:revision>6</cp:revision>
  <cp:lastPrinted>2020-02-12T08:05:16Z</cp:lastPrinted>
  <dcterms:created xsi:type="dcterms:W3CDTF">2019-08-29T15:13:18Z</dcterms:created>
  <dcterms:modified xsi:type="dcterms:W3CDTF">2020-08-19T18:08:56Z</dcterms:modified>
</cp:coreProperties>
</file>