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60" r:id="rId3"/>
    <p:sldId id="264" r:id="rId4"/>
    <p:sldId id="266" r:id="rId5"/>
    <p:sldId id="261" r:id="rId6"/>
    <p:sldId id="262"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cGarrigle Rebecca (Staff)" userId="8efef77c-c883-40bd-896b-0c5f7f168c5b" providerId="ADAL" clId="{0693402C-30A7-482D-A332-BBCCA6982FE1}"/>
    <pc:docChg chg="addSld modSld">
      <pc:chgData name="McGarrigle Rebecca (Staff)" userId="8efef77c-c883-40bd-896b-0c5f7f168c5b" providerId="ADAL" clId="{0693402C-30A7-482D-A332-BBCCA6982FE1}" dt="2019-10-20T09:40:18.311" v="5" actId="207"/>
      <pc:docMkLst>
        <pc:docMk/>
      </pc:docMkLst>
      <pc:sldChg chg="addSp modSp">
        <pc:chgData name="McGarrigle Rebecca (Staff)" userId="8efef77c-c883-40bd-896b-0c5f7f168c5b" providerId="ADAL" clId="{0693402C-30A7-482D-A332-BBCCA6982FE1}" dt="2019-10-20T09:22:53.043" v="1" actId="767"/>
        <pc:sldMkLst>
          <pc:docMk/>
          <pc:sldMk cId="1837974173" sldId="260"/>
        </pc:sldMkLst>
        <pc:spChg chg="mod">
          <ac:chgData name="McGarrigle Rebecca (Staff)" userId="8efef77c-c883-40bd-896b-0c5f7f168c5b" providerId="ADAL" clId="{0693402C-30A7-482D-A332-BBCCA6982FE1}" dt="2019-10-20T09:18:24.587" v="0" actId="207"/>
          <ac:spMkLst>
            <pc:docMk/>
            <pc:sldMk cId="1837974173" sldId="260"/>
            <ac:spMk id="3" creationId="{00000000-0000-0000-0000-000000000000}"/>
          </ac:spMkLst>
        </pc:spChg>
        <pc:spChg chg="add mod">
          <ac:chgData name="McGarrigle Rebecca (Staff)" userId="8efef77c-c883-40bd-896b-0c5f7f168c5b" providerId="ADAL" clId="{0693402C-30A7-482D-A332-BBCCA6982FE1}" dt="2019-10-20T09:22:53.043" v="1" actId="767"/>
          <ac:spMkLst>
            <pc:docMk/>
            <pc:sldMk cId="1837974173" sldId="260"/>
            <ac:spMk id="4" creationId="{E7D9C3FF-1901-47D9-9115-A9EB0425E6E5}"/>
          </ac:spMkLst>
        </pc:spChg>
      </pc:sldChg>
      <pc:sldChg chg="delSp modSp add modTransition">
        <pc:chgData name="McGarrigle Rebecca (Staff)" userId="8efef77c-c883-40bd-896b-0c5f7f168c5b" providerId="ADAL" clId="{0693402C-30A7-482D-A332-BBCCA6982FE1}" dt="2019-10-20T09:38:43.278" v="4" actId="207"/>
        <pc:sldMkLst>
          <pc:docMk/>
          <pc:sldMk cId="3272517775" sldId="264"/>
        </pc:sldMkLst>
        <pc:spChg chg="mod">
          <ac:chgData name="McGarrigle Rebecca (Staff)" userId="8efef77c-c883-40bd-896b-0c5f7f168c5b" providerId="ADAL" clId="{0693402C-30A7-482D-A332-BBCCA6982FE1}" dt="2019-10-20T09:38:43.278" v="4" actId="207"/>
          <ac:spMkLst>
            <pc:docMk/>
            <pc:sldMk cId="3272517775" sldId="264"/>
            <ac:spMk id="3" creationId="{00000000-0000-0000-0000-000000000000}"/>
          </ac:spMkLst>
        </pc:spChg>
        <pc:spChg chg="del">
          <ac:chgData name="McGarrigle Rebecca (Staff)" userId="8efef77c-c883-40bd-896b-0c5f7f168c5b" providerId="ADAL" clId="{0693402C-30A7-482D-A332-BBCCA6982FE1}" dt="2019-10-20T09:38:25.713" v="3"/>
          <ac:spMkLst>
            <pc:docMk/>
            <pc:sldMk cId="3272517775" sldId="264"/>
            <ac:spMk id="4" creationId="{00000000-0000-0000-0000-000000000000}"/>
          </ac:spMkLst>
        </pc:spChg>
      </pc:sldChg>
      <pc:sldChg chg="modSp add modTransition">
        <pc:chgData name="McGarrigle Rebecca (Staff)" userId="8efef77c-c883-40bd-896b-0c5f7f168c5b" providerId="ADAL" clId="{0693402C-30A7-482D-A332-BBCCA6982FE1}" dt="2019-10-20T09:40:18.311" v="5" actId="207"/>
        <pc:sldMkLst>
          <pc:docMk/>
          <pc:sldMk cId="1786577870" sldId="266"/>
        </pc:sldMkLst>
        <pc:spChg chg="mod">
          <ac:chgData name="McGarrigle Rebecca (Staff)" userId="8efef77c-c883-40bd-896b-0c5f7f168c5b" providerId="ADAL" clId="{0693402C-30A7-482D-A332-BBCCA6982FE1}" dt="2019-10-20T09:40:18.311" v="5" actId="207"/>
          <ac:spMkLst>
            <pc:docMk/>
            <pc:sldMk cId="1786577870" sldId="266"/>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7D1876-F7CA-49D7-BADB-7F4BEE30C813}" type="datetimeFigureOut">
              <a:rPr lang="en-GB" smtClean="0"/>
              <a:t>20/10/2019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DA6087-21F4-44FA-9840-FE00C074292F}" type="slidenum">
              <a:rPr lang="en-GB" smtClean="0"/>
              <a:t>‹#›</a:t>
            </a:fld>
            <a:endParaRPr lang="en-GB"/>
          </a:p>
        </p:txBody>
      </p:sp>
    </p:spTree>
    <p:extLst>
      <p:ext uri="{BB962C8B-B14F-4D97-AF65-F5344CB8AC3E}">
        <p14:creationId xmlns:p14="http://schemas.microsoft.com/office/powerpoint/2010/main" val="520520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a:t>Click to edit Master title style</a:t>
            </a:r>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bwMode="auto">
          <a:xfrm rot="5400000">
            <a:off x="7764621" y="1174097"/>
            <a:ext cx="2286000" cy="381000"/>
          </a:xfrm>
        </p:spPr>
        <p:txBody>
          <a:bodyPr/>
          <a:lstStyle/>
          <a:p>
            <a:fld id="{EA5D06F1-5A0E-4D72-80D8-1F0E8ABFF7D5}" type="datetimeFigureOut">
              <a:rPr lang="en-US" smtClean="0"/>
              <a:t>10/20/2019</a:t>
            </a:fld>
            <a:endParaRPr lang="en-GB"/>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GB"/>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5CD4A8A6-6B02-40CC-B2BE-6D7179CD8586}"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4"/>
          </p:nvPr>
        </p:nvSpPr>
        <p:spPr/>
        <p:txBody>
          <a:bodyPr rtlCol="0"/>
          <a:lstStyle/>
          <a:p>
            <a:fld id="{EA5D06F1-5A0E-4D72-80D8-1F0E8ABFF7D5}" type="datetimeFigureOut">
              <a:rPr lang="en-US" smtClean="0"/>
              <a:t>10/20/2019</a:t>
            </a:fld>
            <a:endParaRPr lang="en-GB"/>
          </a:p>
        </p:txBody>
      </p:sp>
      <p:sp>
        <p:nvSpPr>
          <p:cNvPr id="9" name="Slide Number Placeholder 8"/>
          <p:cNvSpPr>
            <a:spLocks noGrp="1"/>
          </p:cNvSpPr>
          <p:nvPr>
            <p:ph type="sldNum" sz="quarter" idx="15"/>
          </p:nvPr>
        </p:nvSpPr>
        <p:spPr/>
        <p:txBody>
          <a:bodyPr rtlCol="0"/>
          <a:lstStyle/>
          <a:p>
            <a:fld id="{5CD4A8A6-6B02-40CC-B2BE-6D7179CD8586}" type="slidenum">
              <a:rPr lang="en-GB" smtClean="0"/>
              <a:t>‹#›</a:t>
            </a:fld>
            <a:endParaRPr lang="en-GB"/>
          </a:p>
        </p:txBody>
      </p:sp>
      <p:sp>
        <p:nvSpPr>
          <p:cNvPr id="10" name="Footer Placeholder 9"/>
          <p:cNvSpPr>
            <a:spLocks noGrp="1"/>
          </p:cNvSpPr>
          <p:nvPr>
            <p:ph type="ftr" sz="quarter" idx="16"/>
          </p:nvPr>
        </p:nvSpPr>
        <p:spPr/>
        <p:txBody>
          <a:bodyPr rtlCol="0"/>
          <a:lstStyle/>
          <a:p>
            <a:endParaRPr lang="en-GB"/>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a:t>Click to edit Master title style</a:t>
            </a:r>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EA5D06F1-5A0E-4D72-80D8-1F0E8ABFF7D5}" type="datetimeFigureOut">
              <a:rPr lang="en-US" smtClean="0"/>
              <a:t>10/20/2019</a:t>
            </a:fld>
            <a:endParaRPr lang="en-GB"/>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GB"/>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5CD4A8A6-6B02-40CC-B2BE-6D7179CD8586}"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EA5D06F1-5A0E-4D72-80D8-1F0E8ABFF7D5}" type="datetimeFigureOut">
              <a:rPr lang="en-US" smtClean="0"/>
              <a:t>10/20/2019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CD4A8A6-6B02-40CC-B2BE-6D7179CD8586}" type="slidenum">
              <a:rPr lang="en-GB" smtClean="0"/>
              <a:t>‹#›</a:t>
            </a:fld>
            <a:endParaRPr lang="en-GB"/>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a:t>Click to edit Master title style</a:t>
            </a:r>
          </a:p>
        </p:txBody>
      </p:sp>
      <p:sp>
        <p:nvSpPr>
          <p:cNvPr id="7" name="Date Placeholder 6"/>
          <p:cNvSpPr>
            <a:spLocks noGrp="1"/>
          </p:cNvSpPr>
          <p:nvPr>
            <p:ph type="dt" sz="half" idx="10"/>
          </p:nvPr>
        </p:nvSpPr>
        <p:spPr/>
        <p:txBody>
          <a:bodyPr/>
          <a:lstStyle/>
          <a:p>
            <a:fld id="{EA5D06F1-5A0E-4D72-80D8-1F0E8ABFF7D5}" type="datetimeFigureOut">
              <a:rPr lang="en-US" smtClean="0"/>
              <a:t>10/20/2019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CD4A8A6-6B02-40CC-B2BE-6D7179CD8586}" type="slidenum">
              <a:rPr lang="en-GB" smtClean="0"/>
              <a:t>‹#›</a:t>
            </a:fld>
            <a:endParaRPr lang="en-GB"/>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rtlCol="0"/>
          <a:lstStyle/>
          <a:p>
            <a:fld id="{EA5D06F1-5A0E-4D72-80D8-1F0E8ABFF7D5}" type="datetimeFigureOut">
              <a:rPr lang="en-US" smtClean="0"/>
              <a:t>10/20/2019</a:t>
            </a:fld>
            <a:endParaRPr lang="en-GB"/>
          </a:p>
        </p:txBody>
      </p:sp>
      <p:sp>
        <p:nvSpPr>
          <p:cNvPr id="7" name="Slide Number Placeholder 6"/>
          <p:cNvSpPr>
            <a:spLocks noGrp="1"/>
          </p:cNvSpPr>
          <p:nvPr>
            <p:ph type="sldNum" sz="quarter" idx="11"/>
          </p:nvPr>
        </p:nvSpPr>
        <p:spPr/>
        <p:txBody>
          <a:bodyPr rtlCol="0"/>
          <a:lstStyle/>
          <a:p>
            <a:fld id="{5CD4A8A6-6B02-40CC-B2BE-6D7179CD8586}" type="slidenum">
              <a:rPr lang="en-GB" smtClean="0"/>
              <a:t>‹#›</a:t>
            </a:fld>
            <a:endParaRPr lang="en-GB"/>
          </a:p>
        </p:txBody>
      </p:sp>
      <p:sp>
        <p:nvSpPr>
          <p:cNvPr id="8" name="Footer Placeholder 7"/>
          <p:cNvSpPr>
            <a:spLocks noGrp="1"/>
          </p:cNvSpPr>
          <p:nvPr>
            <p:ph type="ftr" sz="quarter" idx="12"/>
          </p:nvPr>
        </p:nvSpPr>
        <p:spPr/>
        <p:txBody>
          <a:bodyPr rtlCol="0"/>
          <a:lstStyle/>
          <a:p>
            <a:endParaRPr lang="en-GB"/>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5D06F1-5A0E-4D72-80D8-1F0E8ABFF7D5}" type="datetimeFigureOut">
              <a:rPr lang="en-US" smtClean="0"/>
              <a:t>10/20/2019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CD4A8A6-6B02-40CC-B2BE-6D7179CD8586}" type="slidenum">
              <a:rPr lang="en-GB" smtClean="0"/>
              <a:t>‹#›</a:t>
            </a:fld>
            <a:endParaRPr lang="en-GB"/>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a:t>Click to edit Master title style</a:t>
            </a:r>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4"/>
          </p:nvPr>
        </p:nvSpPr>
        <p:spPr/>
        <p:txBody>
          <a:bodyPr rtlCol="0"/>
          <a:lstStyle/>
          <a:p>
            <a:fld id="{EA5D06F1-5A0E-4D72-80D8-1F0E8ABFF7D5}" type="datetimeFigureOut">
              <a:rPr lang="en-US" smtClean="0"/>
              <a:t>10/20/2019</a:t>
            </a:fld>
            <a:endParaRPr lang="en-GB"/>
          </a:p>
        </p:txBody>
      </p:sp>
      <p:sp>
        <p:nvSpPr>
          <p:cNvPr id="22" name="Slide Number Placeholder 21"/>
          <p:cNvSpPr>
            <a:spLocks noGrp="1"/>
          </p:cNvSpPr>
          <p:nvPr>
            <p:ph type="sldNum" sz="quarter" idx="15"/>
          </p:nvPr>
        </p:nvSpPr>
        <p:spPr/>
        <p:txBody>
          <a:bodyPr rtlCol="0"/>
          <a:lstStyle/>
          <a:p>
            <a:fld id="{5CD4A8A6-6B02-40CC-B2BE-6D7179CD8586}" type="slidenum">
              <a:rPr lang="en-GB" smtClean="0"/>
              <a:t>‹#›</a:t>
            </a:fld>
            <a:endParaRPr lang="en-GB"/>
          </a:p>
        </p:txBody>
      </p:sp>
      <p:sp>
        <p:nvSpPr>
          <p:cNvPr id="23" name="Footer Placeholder 22"/>
          <p:cNvSpPr>
            <a:spLocks noGrp="1"/>
          </p:cNvSpPr>
          <p:nvPr>
            <p:ph type="ftr" sz="quarter" idx="16"/>
          </p:nvPr>
        </p:nvSpPr>
        <p:spPr/>
        <p:txBody>
          <a:bodyPr rtlCol="0"/>
          <a:lstStyle/>
          <a:p>
            <a:endParaRPr lang="en-GB"/>
          </a:p>
        </p:txBody>
      </p:sp>
    </p:spTree>
  </p:cSld>
  <p:clrMapOvr>
    <a:overrideClrMapping bg1="lt1" tx1="dk1" bg2="lt2" tx2="dk2" accent1="accent1" accent2="accent2" accent3="accent3" accent4="accent4" accent5="accent5" accent6="accent6" hlink="hlink" folHlink="folHlink"/>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a:t>Click to edit Master title style</a:t>
            </a:r>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EA5D06F1-5A0E-4D72-80D8-1F0E8ABFF7D5}" type="datetimeFigureOut">
              <a:rPr lang="en-US" smtClean="0"/>
              <a:t>10/20/2019</a:t>
            </a:fld>
            <a:endParaRPr lang="en-GB"/>
          </a:p>
        </p:txBody>
      </p:sp>
      <p:sp>
        <p:nvSpPr>
          <p:cNvPr id="18" name="Slide Number Placeholder 17"/>
          <p:cNvSpPr>
            <a:spLocks noGrp="1"/>
          </p:cNvSpPr>
          <p:nvPr>
            <p:ph type="sldNum" sz="quarter" idx="11"/>
          </p:nvPr>
        </p:nvSpPr>
        <p:spPr/>
        <p:txBody>
          <a:bodyPr rtlCol="0"/>
          <a:lstStyle/>
          <a:p>
            <a:fld id="{5CD4A8A6-6B02-40CC-B2BE-6D7179CD8586}" type="slidenum">
              <a:rPr lang="en-GB" smtClean="0"/>
              <a:t>‹#›</a:t>
            </a:fld>
            <a:endParaRPr lang="en-GB"/>
          </a:p>
        </p:txBody>
      </p:sp>
      <p:sp>
        <p:nvSpPr>
          <p:cNvPr id="21" name="Footer Placeholder 20"/>
          <p:cNvSpPr>
            <a:spLocks noGrp="1"/>
          </p:cNvSpPr>
          <p:nvPr>
            <p:ph type="ftr" sz="quarter" idx="12"/>
          </p:nvPr>
        </p:nvSpPr>
        <p:spPr/>
        <p:txBody>
          <a:bodyPr rtlCol="0"/>
          <a:lstStyle/>
          <a:p>
            <a:endParaRPr lang="en-GB"/>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A5D06F1-5A0E-4D72-80D8-1F0E8ABFF7D5}" type="datetimeFigureOut">
              <a:rPr lang="en-US" smtClean="0"/>
              <a:t>10/20/2019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CD4A8A6-6B02-40CC-B2BE-6D7179CD8586}" type="slidenum">
              <a:rPr lang="en-GB" smtClean="0"/>
              <a:t>‹#›</a:t>
            </a:fld>
            <a:endParaRPr lang="en-GB"/>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A5D06F1-5A0E-4D72-80D8-1F0E8ABFF7D5}" type="datetimeFigureOut">
              <a:rPr lang="en-US" smtClean="0"/>
              <a:t>10/20/2019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CD4A8A6-6B02-40CC-B2BE-6D7179CD8586}" type="slidenum">
              <a:rPr lang="en-GB" smtClean="0"/>
              <a:t>‹#›</a:t>
            </a:fld>
            <a:endParaRPr lang="en-GB"/>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A5D06F1-5A0E-4D72-80D8-1F0E8ABFF7D5}" type="datetimeFigureOut">
              <a:rPr lang="en-US" smtClean="0"/>
              <a:t>10/20/2019</a:t>
            </a:fld>
            <a:endParaRPr lang="en-GB"/>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GB"/>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5CD4A8A6-6B02-40CC-B2BE-6D7179CD8586}"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p:transition>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GB"/>
          </a:p>
        </p:txBody>
      </p:sp>
      <p:sp>
        <p:nvSpPr>
          <p:cNvPr id="4" name="Rectangle 3"/>
          <p:cNvSpPr/>
          <p:nvPr/>
        </p:nvSpPr>
        <p:spPr>
          <a:xfrm>
            <a:off x="2143108" y="714356"/>
            <a:ext cx="6532558" cy="2585323"/>
          </a:xfrm>
          <a:prstGeom prst="rect">
            <a:avLst/>
          </a:prstGeom>
          <a:noFill/>
        </p:spPr>
        <p:txBody>
          <a:bodyPr wrap="none" lIns="91440" tIns="45720" rIns="91440" bIns="45720">
            <a:spAutoFit/>
          </a:bodyPr>
          <a:lstStyle/>
          <a:p>
            <a:pPr algn="ctr"/>
            <a:r>
              <a:rPr lang="en-US" sz="5400" b="1" cap="none" spc="0" dirty="0">
                <a:ln w="12700">
                  <a:solidFill>
                    <a:schemeClr val="tx2">
                      <a:satMod val="155000"/>
                    </a:schemeClr>
                  </a:solidFill>
                  <a:prstDash val="solid"/>
                </a:ln>
                <a:solidFill>
                  <a:schemeClr val="accent1"/>
                </a:solidFill>
                <a:effectLst>
                  <a:outerShdw blurRad="50800" dist="38100" dir="10800000" algn="r" rotWithShape="0">
                    <a:prstClr val="black">
                      <a:alpha val="40000"/>
                    </a:prstClr>
                  </a:outerShdw>
                </a:effectLst>
              </a:rPr>
              <a:t>Elizabeth in 1558:</a:t>
            </a:r>
          </a:p>
          <a:p>
            <a:pPr algn="ctr"/>
            <a:r>
              <a:rPr lang="en-US" sz="5400" b="1" dirty="0">
                <a:ln w="12700">
                  <a:solidFill>
                    <a:schemeClr val="tx2">
                      <a:satMod val="155000"/>
                    </a:schemeClr>
                  </a:solidFill>
                  <a:prstDash val="solid"/>
                </a:ln>
                <a:solidFill>
                  <a:schemeClr val="accent1"/>
                </a:solidFill>
                <a:effectLst>
                  <a:outerShdw blurRad="50800" dist="38100" dir="10800000" algn="r" rotWithShape="0">
                    <a:prstClr val="black">
                      <a:alpha val="40000"/>
                    </a:prstClr>
                  </a:outerShdw>
                </a:effectLst>
              </a:rPr>
              <a:t>expectations </a:t>
            </a:r>
          </a:p>
          <a:p>
            <a:pPr algn="ctr"/>
            <a:r>
              <a:rPr lang="en-US" sz="5400" b="1" dirty="0">
                <a:ln w="12700">
                  <a:solidFill>
                    <a:schemeClr val="tx2">
                      <a:satMod val="155000"/>
                    </a:schemeClr>
                  </a:solidFill>
                  <a:prstDash val="solid"/>
                </a:ln>
                <a:solidFill>
                  <a:schemeClr val="accent1"/>
                </a:solidFill>
                <a:effectLst>
                  <a:outerShdw blurRad="50800" dist="38100" dir="10800000" algn="r" rotWithShape="0">
                    <a:prstClr val="black">
                      <a:alpha val="40000"/>
                    </a:prstClr>
                  </a:outerShdw>
                </a:effectLst>
              </a:rPr>
              <a:t>and problems</a:t>
            </a:r>
            <a:endParaRPr lang="en-US" sz="5400" b="1" cap="none" spc="0" dirty="0">
              <a:ln w="12700">
                <a:solidFill>
                  <a:schemeClr val="tx2">
                    <a:satMod val="155000"/>
                  </a:schemeClr>
                </a:solidFill>
                <a:prstDash val="solid"/>
              </a:ln>
              <a:solidFill>
                <a:schemeClr val="accent1"/>
              </a:solidFill>
              <a:effectLst>
                <a:outerShdw blurRad="50800" dist="38100" dir="10800000" algn="r" rotWithShape="0">
                  <a:prstClr val="black">
                    <a:alpha val="40000"/>
                  </a:prstClr>
                </a:outerShdw>
              </a:effectLst>
            </a:endParaRPr>
          </a:p>
        </p:txBody>
      </p:sp>
      <p:pic>
        <p:nvPicPr>
          <p:cNvPr id="14338" name="Picture 2" descr="http://upload.wikimedia.org/wikipedia/commons/thumb/a/af/Elizabeth_I_of_England_-_coronation_portrait.jpg/300px-Elizabeth_I_of_England_-_coronation_portrait.jpg"/>
          <p:cNvPicPr>
            <a:picLocks noChangeAspect="1" noChangeArrowheads="1"/>
          </p:cNvPicPr>
          <p:nvPr/>
        </p:nvPicPr>
        <p:blipFill>
          <a:blip r:embed="rId2" cstate="print"/>
          <a:srcRect/>
          <a:stretch>
            <a:fillRect/>
          </a:stretch>
        </p:blipFill>
        <p:spPr bwMode="auto">
          <a:xfrm>
            <a:off x="4572000" y="3929066"/>
            <a:ext cx="1890617" cy="2501916"/>
          </a:xfrm>
          <a:prstGeom prst="rect">
            <a:avLst/>
          </a:prstGeom>
          <a:noFill/>
        </p:spPr>
      </p:pic>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106" y="103011"/>
            <a:ext cx="7467600" cy="562074"/>
          </a:xfrm>
        </p:spPr>
        <p:txBody>
          <a:bodyPr/>
          <a:lstStyle/>
          <a:p>
            <a:r>
              <a:rPr lang="en-GB" dirty="0"/>
              <a:t>Elizabeth’s early life</a:t>
            </a:r>
          </a:p>
        </p:txBody>
      </p:sp>
      <p:sp>
        <p:nvSpPr>
          <p:cNvPr id="3" name="Content Placeholder 2"/>
          <p:cNvSpPr>
            <a:spLocks noGrp="1"/>
          </p:cNvSpPr>
          <p:nvPr>
            <p:ph sz="quarter" idx="1"/>
          </p:nvPr>
        </p:nvSpPr>
        <p:spPr>
          <a:xfrm>
            <a:off x="457200" y="836711"/>
            <a:ext cx="7931224" cy="5918277"/>
          </a:xfrm>
        </p:spPr>
        <p:txBody>
          <a:bodyPr>
            <a:normAutofit fontScale="92500" lnSpcReduction="20000"/>
          </a:bodyPr>
          <a:lstStyle/>
          <a:p>
            <a:pPr marL="0" indent="0">
              <a:buNone/>
            </a:pPr>
            <a:r>
              <a:rPr lang="en-GB" b="1" dirty="0">
                <a:solidFill>
                  <a:schemeClr val="accent3"/>
                </a:solidFill>
              </a:rPr>
              <a:t>Put these events from Elizabeth’s early life into the correct chronological order:</a:t>
            </a:r>
          </a:p>
          <a:p>
            <a:endParaRPr lang="en-GB" dirty="0"/>
          </a:p>
          <a:p>
            <a:pPr marL="457200" indent="-457200">
              <a:buAutoNum type="arabicPeriod"/>
            </a:pPr>
            <a:r>
              <a:rPr lang="en-GB" dirty="0"/>
              <a:t>Elizabeth is threatened by execution</a:t>
            </a:r>
          </a:p>
          <a:p>
            <a:pPr marL="457200" indent="-457200">
              <a:buAutoNum type="arabicPeriod"/>
            </a:pPr>
            <a:r>
              <a:rPr lang="en-GB" dirty="0"/>
              <a:t>The arrest of Thomas Seymour</a:t>
            </a:r>
          </a:p>
          <a:p>
            <a:pPr marL="457200" indent="-457200">
              <a:buAutoNum type="arabicPeriod"/>
            </a:pPr>
            <a:r>
              <a:rPr lang="en-GB" dirty="0"/>
              <a:t>The death of Henry VIII</a:t>
            </a:r>
          </a:p>
          <a:p>
            <a:pPr marL="457200" indent="-457200">
              <a:buAutoNum type="arabicPeriod"/>
            </a:pPr>
            <a:r>
              <a:rPr lang="en-GB" dirty="0"/>
              <a:t>Elizabeth is interrogated in Edward’s reign</a:t>
            </a:r>
          </a:p>
          <a:p>
            <a:pPr marL="457200" indent="-457200">
              <a:buAutoNum type="arabicPeriod"/>
            </a:pPr>
            <a:r>
              <a:rPr lang="en-GB" dirty="0"/>
              <a:t>Elizabeth learns she is queen</a:t>
            </a:r>
          </a:p>
          <a:p>
            <a:pPr marL="457200" indent="-457200">
              <a:buAutoNum type="arabicPeriod"/>
            </a:pPr>
            <a:r>
              <a:rPr lang="en-GB" dirty="0"/>
              <a:t>Elizabeth’s flirtation with Thomas Seymour</a:t>
            </a:r>
          </a:p>
          <a:p>
            <a:pPr marL="457200" indent="-457200">
              <a:buAutoNum type="arabicPeriod"/>
            </a:pPr>
            <a:r>
              <a:rPr lang="en-GB" dirty="0"/>
              <a:t>Elizabeth’s imprisonment in the Tower</a:t>
            </a:r>
          </a:p>
          <a:p>
            <a:pPr marL="457200" indent="-457200">
              <a:buAutoNum type="arabicPeriod"/>
            </a:pPr>
            <a:r>
              <a:rPr lang="en-GB" dirty="0"/>
              <a:t>Henry’s marriage to Catherine Parr</a:t>
            </a:r>
          </a:p>
          <a:p>
            <a:pPr marL="457200" indent="-457200">
              <a:buAutoNum type="arabicPeriod"/>
            </a:pPr>
            <a:r>
              <a:rPr lang="en-GB" dirty="0"/>
              <a:t>The execution of Thomas Seymour</a:t>
            </a:r>
          </a:p>
          <a:p>
            <a:pPr marL="457200" indent="-457200">
              <a:buAutoNum type="arabicPeriod"/>
            </a:pPr>
            <a:r>
              <a:rPr lang="en-GB" dirty="0"/>
              <a:t>Henry’s marriage to Jane Seymour</a:t>
            </a:r>
          </a:p>
          <a:p>
            <a:pPr marL="457200" indent="-457200">
              <a:buAutoNum type="arabicPeriod"/>
            </a:pPr>
            <a:r>
              <a:rPr lang="en-GB" dirty="0"/>
              <a:t>Elizabeth is interrogated in Mary’s reign</a:t>
            </a:r>
          </a:p>
          <a:p>
            <a:pPr marL="457200" indent="-457200">
              <a:buAutoNum type="arabicPeriod"/>
            </a:pPr>
            <a:r>
              <a:rPr lang="en-GB" dirty="0"/>
              <a:t>The birth of Elizabeth</a:t>
            </a:r>
          </a:p>
          <a:p>
            <a:pPr marL="457200" indent="-457200">
              <a:buAutoNum type="arabicPeriod"/>
            </a:pPr>
            <a:r>
              <a:rPr lang="en-GB" dirty="0"/>
              <a:t>The birth of Edward</a:t>
            </a:r>
          </a:p>
          <a:p>
            <a:pPr marL="457200" indent="-457200">
              <a:buAutoNum type="arabicPeriod"/>
            </a:pPr>
            <a:r>
              <a:rPr lang="en-GB" dirty="0"/>
              <a:t>The execution of Anne Boleyn</a:t>
            </a:r>
          </a:p>
        </p:txBody>
      </p:sp>
      <p:sp>
        <p:nvSpPr>
          <p:cNvPr id="4" name="TextBox 3">
            <a:extLst>
              <a:ext uri="{FF2B5EF4-FFF2-40B4-BE49-F238E27FC236}">
                <a16:creationId xmlns:a16="http://schemas.microsoft.com/office/drawing/2014/main" id="{E7D9C3FF-1901-47D9-9115-A9EB0425E6E5}"/>
              </a:ext>
            </a:extLst>
          </p:cNvPr>
          <p:cNvSpPr txBox="1"/>
          <p:nvPr/>
        </p:nvSpPr>
        <p:spPr>
          <a:xfrm>
            <a:off x="7164288" y="6385656"/>
            <a:ext cx="1522512" cy="369332"/>
          </a:xfrm>
          <a:prstGeom prst="rect">
            <a:avLst/>
          </a:prstGeom>
          <a:noFill/>
        </p:spPr>
        <p:txBody>
          <a:bodyPr wrap="square" rtlCol="0">
            <a:spAutoFit/>
          </a:bodyPr>
          <a:lstStyle/>
          <a:p>
            <a:r>
              <a:rPr lang="en-GB" dirty="0"/>
              <a:t>(SHP </a:t>
            </a:r>
            <a:r>
              <a:rPr lang="en-GB" dirty="0" err="1"/>
              <a:t>pg</a:t>
            </a:r>
            <a:r>
              <a:rPr lang="en-GB" dirty="0"/>
              <a:t> 14)</a:t>
            </a:r>
          </a:p>
        </p:txBody>
      </p:sp>
    </p:spTree>
    <p:extLst>
      <p:ext uri="{BB962C8B-B14F-4D97-AF65-F5344CB8AC3E}">
        <p14:creationId xmlns:p14="http://schemas.microsoft.com/office/powerpoint/2010/main" val="183797417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001266"/>
          </a:xfrm>
        </p:spPr>
        <p:txBody>
          <a:bodyPr>
            <a:normAutofit fontScale="90000"/>
          </a:bodyPr>
          <a:lstStyle/>
          <a:p>
            <a:r>
              <a:rPr lang="en-GB" dirty="0">
                <a:solidFill>
                  <a:schemeClr val="accent1">
                    <a:lumMod val="75000"/>
                  </a:schemeClr>
                </a:solidFill>
              </a:rPr>
              <a:t>What does this interpretation tell us about Elizabeth’s character and approach to rule? </a:t>
            </a:r>
          </a:p>
        </p:txBody>
      </p:sp>
      <p:sp>
        <p:nvSpPr>
          <p:cNvPr id="3" name="Content Placeholder 2"/>
          <p:cNvSpPr>
            <a:spLocks noGrp="1"/>
          </p:cNvSpPr>
          <p:nvPr>
            <p:ph idx="1"/>
          </p:nvPr>
        </p:nvSpPr>
        <p:spPr>
          <a:xfrm>
            <a:off x="107504" y="1340768"/>
            <a:ext cx="8784976" cy="5517232"/>
          </a:xfrm>
          <a:solidFill>
            <a:schemeClr val="accent4">
              <a:lumMod val="40000"/>
              <a:lumOff val="60000"/>
            </a:schemeClr>
          </a:solidFill>
          <a:ln>
            <a:solidFill>
              <a:schemeClr val="accent3">
                <a:lumMod val="75000"/>
              </a:schemeClr>
            </a:solidFill>
          </a:ln>
        </p:spPr>
        <p:txBody>
          <a:bodyPr>
            <a:normAutofit fontScale="92500" lnSpcReduction="10000"/>
          </a:bodyPr>
          <a:lstStyle/>
          <a:p>
            <a:pPr marL="0" indent="0">
              <a:buNone/>
            </a:pPr>
            <a:r>
              <a:rPr lang="en-GB" sz="1600" i="1" dirty="0"/>
              <a:t>‘Elizabeth acceded to the throne at the age of 25, significantly younger than Mary had been at her accession. There were however, considerable differences in character and experience between the two. Elizabeth was considerably better educated, had a much shrewder grasp of political processes in their widest sense, and was, for the most part, a shrewder judge of character than her half sister. She had also learned much from her personal and political experiences, including a brief and tempestuous relationship with Thomas Seymour, and what may have been her treasonable implications in Wyatt’s rebellion.</a:t>
            </a:r>
          </a:p>
          <a:p>
            <a:pPr marL="0" indent="0">
              <a:buNone/>
            </a:pPr>
            <a:r>
              <a:rPr lang="en-GB" sz="1600" i="1" dirty="0"/>
              <a:t>Elizabeth showed the development of her political skill at the result of each of these developments. Her succinct dismissal of the executed Thomas Seymour as a man of much wit but little judgement showed that she had learnt from the temporary disgrace of her relationship. Her clear-headedness under interrogation and marking a letter to Mary with diagonal lines so that it could not be doctored were remarkable for someone aged 20.</a:t>
            </a:r>
          </a:p>
          <a:p>
            <a:pPr marL="0" indent="0">
              <a:buNone/>
            </a:pPr>
            <a:r>
              <a:rPr lang="en-GB" sz="1600" i="1" dirty="0"/>
              <a:t>Elizabeth clearly believed that she was entitled to rule the Kingdom directly, and from the start of her reign it was clear who was in charge. In December 1558, the Spanish Ambassador, the Count of Feria, noted that Elizabeth was more feared than her sister and gave orders as ‘absolutely as her father did.’</a:t>
            </a:r>
          </a:p>
          <a:p>
            <a:pPr marL="0" indent="0">
              <a:buNone/>
            </a:pPr>
            <a:r>
              <a:rPr lang="en-GB" sz="1600" i="1" dirty="0"/>
              <a:t>Elizabeth had no desire to involve herself I the details of government in the manner of her grandfather, Henry VII. However, she took an informed interest in decision making processes. More importantly she was determined to preserve the prerogative powers of the Crown, which meant she insisted on taking the most important decisions. On coming to the throne, she had a number of short term aims:</a:t>
            </a:r>
          </a:p>
          <a:p>
            <a:pPr marL="342900" indent="-342900">
              <a:buAutoNum type="arabicPeriod"/>
            </a:pPr>
            <a:r>
              <a:rPr lang="en-GB" sz="1600" i="1" dirty="0"/>
              <a:t>To consolidate her position. 	2. Settle religious disputes. 	3. Pursue peace with France.’</a:t>
            </a:r>
          </a:p>
          <a:p>
            <a:pPr marL="0" indent="0">
              <a:buNone/>
            </a:pPr>
            <a:r>
              <a:rPr lang="en-GB" sz="1400" b="1" u="sng" dirty="0"/>
              <a:t>Tillbrook, The Tudors: England 1485-1603, 2015</a:t>
            </a:r>
          </a:p>
        </p:txBody>
      </p:sp>
    </p:spTree>
    <p:extLst>
      <p:ext uri="{BB962C8B-B14F-4D97-AF65-F5344CB8AC3E}">
        <p14:creationId xmlns:p14="http://schemas.microsoft.com/office/powerpoint/2010/main" val="327251777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857250"/>
          </a:xfrm>
        </p:spPr>
        <p:txBody>
          <a:bodyPr>
            <a:normAutofit fontScale="90000"/>
          </a:bodyPr>
          <a:lstStyle/>
          <a:p>
            <a:r>
              <a:rPr lang="en-GB" dirty="0">
                <a:solidFill>
                  <a:schemeClr val="accent1">
                    <a:lumMod val="75000"/>
                  </a:schemeClr>
                </a:solidFill>
              </a:rPr>
              <a:t>What does this interpretation tell us about Elizabeth’s character and religious beliefs?</a:t>
            </a:r>
          </a:p>
        </p:txBody>
      </p:sp>
      <p:sp>
        <p:nvSpPr>
          <p:cNvPr id="3" name="Content Placeholder 2"/>
          <p:cNvSpPr>
            <a:spLocks noGrp="1"/>
          </p:cNvSpPr>
          <p:nvPr>
            <p:ph idx="1"/>
          </p:nvPr>
        </p:nvSpPr>
        <p:spPr>
          <a:xfrm>
            <a:off x="168052" y="1772816"/>
            <a:ext cx="8724428" cy="4570096"/>
          </a:xfrm>
          <a:solidFill>
            <a:schemeClr val="accent4">
              <a:lumMod val="40000"/>
              <a:lumOff val="60000"/>
            </a:schemeClr>
          </a:solidFill>
          <a:ln>
            <a:solidFill>
              <a:schemeClr val="accent3">
                <a:lumMod val="75000"/>
              </a:schemeClr>
            </a:solidFill>
          </a:ln>
        </p:spPr>
        <p:txBody>
          <a:bodyPr>
            <a:noAutofit/>
          </a:bodyPr>
          <a:lstStyle/>
          <a:p>
            <a:pPr marL="0" indent="0">
              <a:buNone/>
            </a:pPr>
            <a:r>
              <a:rPr lang="en-GB" sz="1900" i="1" dirty="0"/>
              <a:t>‘Elizabeth the politician and Elizabeth the person can never be disentangled, but some things can be concluded about her preferences. In the matter of religion, she was a Protestant. Although it is difficult to tell exactly what theology she preferred, it is obvious that she would not tolerate a Church independent from the state. The royal supremacy was at the very centre of both her political and religious ideals. Elizabeth gained a reputation from being a conservative in matters of church ceremony and decoration, if not dogma, but this only became obvious after the Parliament of 1559. She was a Protestant but tolerant towards Catholic behaviour. To say that she preferred a bit of colour in her religion and had a good opinion of Mary, the mother of Christ does not mean, however, that Elizabeth rejected the Second Common Book of Prayer, or the theology espoused by the Swiss Protestant reformers.’</a:t>
            </a:r>
          </a:p>
          <a:p>
            <a:pPr marL="0" indent="0">
              <a:buNone/>
            </a:pPr>
            <a:r>
              <a:rPr lang="en-GB" sz="1900" b="1" u="sng" dirty="0"/>
              <a:t>Adapted from N Jones, Faith by Statute: Parliament and the Settlement of religion, 1559, 1982</a:t>
            </a:r>
          </a:p>
        </p:txBody>
      </p:sp>
    </p:spTree>
    <p:extLst>
      <p:ext uri="{BB962C8B-B14F-4D97-AF65-F5344CB8AC3E}">
        <p14:creationId xmlns:p14="http://schemas.microsoft.com/office/powerpoint/2010/main" val="178657787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Problems in 1558</a:t>
            </a:r>
          </a:p>
        </p:txBody>
      </p:sp>
      <p:sp>
        <p:nvSpPr>
          <p:cNvPr id="3" name="Content Placeholder 2"/>
          <p:cNvSpPr>
            <a:spLocks noGrp="1"/>
          </p:cNvSpPr>
          <p:nvPr>
            <p:ph sz="quarter" idx="1"/>
          </p:nvPr>
        </p:nvSpPr>
        <p:spPr/>
        <p:txBody>
          <a:bodyPr/>
          <a:lstStyle/>
          <a:p>
            <a:pPr marL="0" indent="0">
              <a:buNone/>
            </a:pPr>
            <a:r>
              <a:rPr lang="en-GB" dirty="0"/>
              <a:t>Handout (</a:t>
            </a:r>
            <a:r>
              <a:rPr lang="en-GB" dirty="0" err="1"/>
              <a:t>pg</a:t>
            </a:r>
            <a:r>
              <a:rPr lang="en-GB" dirty="0"/>
              <a:t> 27-28 SHP book)</a:t>
            </a:r>
          </a:p>
          <a:p>
            <a:r>
              <a:rPr lang="en-GB" dirty="0"/>
              <a:t>Colour-code according to how serious and urgent  the problem was – more serious/urgent, less serious / urgent</a:t>
            </a:r>
          </a:p>
          <a:p>
            <a:r>
              <a:rPr lang="en-GB" dirty="0"/>
              <a:t>Which problems are linked?</a:t>
            </a:r>
          </a:p>
          <a:p>
            <a:endParaRPr lang="en-GB" dirty="0"/>
          </a:p>
        </p:txBody>
      </p:sp>
    </p:spTree>
    <p:extLst>
      <p:ext uri="{BB962C8B-B14F-4D97-AF65-F5344CB8AC3E}">
        <p14:creationId xmlns:p14="http://schemas.microsoft.com/office/powerpoint/2010/main" val="305967021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might Elizabeth have dealt with her problems?</a:t>
            </a:r>
          </a:p>
        </p:txBody>
      </p:sp>
      <p:sp>
        <p:nvSpPr>
          <p:cNvPr id="3" name="Content Placeholder 2"/>
          <p:cNvSpPr>
            <a:spLocks noGrp="1"/>
          </p:cNvSpPr>
          <p:nvPr>
            <p:ph sz="quarter" idx="1"/>
          </p:nvPr>
        </p:nvSpPr>
        <p:spPr/>
        <p:txBody>
          <a:bodyPr/>
          <a:lstStyle/>
          <a:p>
            <a:pPr marL="0" indent="0">
              <a:buNone/>
            </a:pPr>
            <a:r>
              <a:rPr lang="en-GB" dirty="0" err="1"/>
              <a:t>Pg</a:t>
            </a:r>
            <a:r>
              <a:rPr lang="en-GB" dirty="0"/>
              <a:t> 30-31 SHP</a:t>
            </a:r>
          </a:p>
          <a:p>
            <a:r>
              <a:rPr lang="en-GB" dirty="0"/>
              <a:t>This activity gives you a good sense of the main issues from the beginning of the reign and gets you starting to think about why she made some key decisions.</a:t>
            </a:r>
          </a:p>
          <a:p>
            <a:r>
              <a:rPr lang="en-GB" dirty="0"/>
              <a:t>Work through the decisions in pairs and come up with reasons to support your choices.</a:t>
            </a:r>
          </a:p>
        </p:txBody>
      </p:sp>
    </p:spTree>
    <p:extLst>
      <p:ext uri="{BB962C8B-B14F-4D97-AF65-F5344CB8AC3E}">
        <p14:creationId xmlns:p14="http://schemas.microsoft.com/office/powerpoint/2010/main" val="106984437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body of the queen (</a:t>
            </a:r>
            <a:r>
              <a:rPr lang="en-GB" dirty="0" err="1"/>
              <a:t>schama</a:t>
            </a:r>
            <a:r>
              <a:rPr lang="en-GB" dirty="0"/>
              <a:t>)</a:t>
            </a:r>
          </a:p>
        </p:txBody>
      </p:sp>
      <p:sp>
        <p:nvSpPr>
          <p:cNvPr id="3" name="Content Placeholder 2"/>
          <p:cNvSpPr>
            <a:spLocks noGrp="1"/>
          </p:cNvSpPr>
          <p:nvPr>
            <p:ph sz="quarter" idx="1"/>
          </p:nvPr>
        </p:nvSpPr>
        <p:spPr/>
        <p:txBody>
          <a:bodyPr/>
          <a:lstStyle/>
          <a:p>
            <a:endParaRPr lang="en-GB"/>
          </a:p>
        </p:txBody>
      </p:sp>
    </p:spTree>
    <p:extLst>
      <p:ext uri="{BB962C8B-B14F-4D97-AF65-F5344CB8AC3E}">
        <p14:creationId xmlns:p14="http://schemas.microsoft.com/office/powerpoint/2010/main" val="585453900"/>
      </p:ext>
    </p:extLst>
  </p:cSld>
  <p:clrMapOvr>
    <a:masterClrMapping/>
  </p:clrMapOvr>
  <p:transition>
    <p:fad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0</TotalTime>
  <Words>735</Words>
  <Application>Microsoft Office PowerPoint</Application>
  <PresentationFormat>On-screen Show (4:3)</PresentationFormat>
  <Paragraphs>40</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Century Schoolbook</vt:lpstr>
      <vt:lpstr>Wingdings</vt:lpstr>
      <vt:lpstr>Wingdings 2</vt:lpstr>
      <vt:lpstr>Oriel</vt:lpstr>
      <vt:lpstr>PowerPoint Presentation</vt:lpstr>
      <vt:lpstr>Elizabeth’s early life</vt:lpstr>
      <vt:lpstr>What does this interpretation tell us about Elizabeth’s character and approach to rule? </vt:lpstr>
      <vt:lpstr>What does this interpretation tell us about Elizabeth’s character and religious beliefs?</vt:lpstr>
      <vt:lpstr>Problems in 1558</vt:lpstr>
      <vt:lpstr>How might Elizabeth have dealt with her problems?</vt:lpstr>
      <vt:lpstr>The body of the queen (schama)</vt:lpstr>
    </vt:vector>
  </TitlesOfParts>
  <Company>The Sixth Form College Colchester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mcgarrigler</dc:creator>
  <cp:lastModifiedBy>McGarrigle Rebecca (Staff)</cp:lastModifiedBy>
  <cp:revision>25</cp:revision>
  <dcterms:created xsi:type="dcterms:W3CDTF">2009-06-26T09:17:01Z</dcterms:created>
  <dcterms:modified xsi:type="dcterms:W3CDTF">2019-10-20T09:47:46Z</dcterms:modified>
</cp:coreProperties>
</file>