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6481" autoAdjust="0"/>
  </p:normalViewPr>
  <p:slideViewPr>
    <p:cSldViewPr snapToGrid="0">
      <p:cViewPr varScale="1">
        <p:scale>
          <a:sx n="57" d="100"/>
          <a:sy n="57" d="100"/>
        </p:scale>
        <p:origin x="3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8BF4D-4BEA-489C-AEE7-900FBB1992CB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725D2-64D4-4B2D-BBF8-65315E809C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19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pages 166-167 of Blue </a:t>
            </a:r>
            <a:r>
              <a:rPr lang="en-GB" smtClean="0"/>
              <a:t>SHP textbook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725D2-64D4-4B2D-BBF8-65315E809C3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812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96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35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64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89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98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41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83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29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6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47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208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A2696-E85D-4005-872B-F3D8D58E6CA9}" type="datetimeFigureOut">
              <a:rPr lang="en-GB" smtClean="0"/>
              <a:t>07/10/2016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89FEA-B52B-47A2-B14C-9F8846981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61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41797" y="0"/>
            <a:ext cx="10846157" cy="67356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Starter: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Quickly recap each of </a:t>
            </a:r>
            <a:r>
              <a:rPr lang="en-GB" sz="2800" dirty="0" smtClean="0">
                <a:solidFill>
                  <a:schemeClr val="tx1"/>
                </a:solidFill>
              </a:rPr>
              <a:t>the Tudor rebellions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EASY: Which monarch’s reign did each rebellion occur in?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HARDER: What were the main causes of each rebellion?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HARDEST: What were the dates and the names of the leaders of each rebellion?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06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095481" y="2125014"/>
            <a:ext cx="3451539" cy="21250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/>
              <a:t>Northern Rebellion</a:t>
            </a:r>
            <a:endParaRPr lang="en-GB" sz="4400" dirty="0"/>
          </a:p>
        </p:txBody>
      </p:sp>
      <p:sp>
        <p:nvSpPr>
          <p:cNvPr id="5" name="Oval 4"/>
          <p:cNvSpPr/>
          <p:nvPr/>
        </p:nvSpPr>
        <p:spPr>
          <a:xfrm>
            <a:off x="2470598" y="1281448"/>
            <a:ext cx="1315792" cy="1062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Was caused by…</a:t>
            </a:r>
            <a:endParaRPr lang="en-GB" sz="2000" dirty="0"/>
          </a:p>
        </p:txBody>
      </p:sp>
      <p:sp>
        <p:nvSpPr>
          <p:cNvPr id="6" name="Oval 5"/>
          <p:cNvSpPr/>
          <p:nvPr/>
        </p:nvSpPr>
        <p:spPr>
          <a:xfrm>
            <a:off x="2045594" y="4653556"/>
            <a:ext cx="2887013" cy="1062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The events of the Northern Rebellion were….</a:t>
            </a:r>
            <a:endParaRPr lang="en-GB" sz="2000" dirty="0"/>
          </a:p>
        </p:txBody>
      </p:sp>
      <p:sp>
        <p:nvSpPr>
          <p:cNvPr id="7" name="Oval 6"/>
          <p:cNvSpPr/>
          <p:nvPr/>
        </p:nvSpPr>
        <p:spPr>
          <a:xfrm>
            <a:off x="7856110" y="1281447"/>
            <a:ext cx="1841681" cy="1062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Resulted in …</a:t>
            </a:r>
            <a:endParaRPr lang="en-GB" sz="2000" dirty="0"/>
          </a:p>
        </p:txBody>
      </p:sp>
      <p:sp>
        <p:nvSpPr>
          <p:cNvPr id="8" name="Oval 7"/>
          <p:cNvSpPr/>
          <p:nvPr/>
        </p:nvSpPr>
        <p:spPr>
          <a:xfrm>
            <a:off x="7856111" y="4511899"/>
            <a:ext cx="2163652" cy="1399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Was threatening because…</a:t>
            </a:r>
            <a:endParaRPr lang="en-GB" sz="2000" dirty="0"/>
          </a:p>
        </p:txBody>
      </p:sp>
      <p:cxnSp>
        <p:nvCxnSpPr>
          <p:cNvPr id="10" name="Straight Connector 9"/>
          <p:cNvCxnSpPr>
            <a:stCxn id="4" idx="1"/>
            <a:endCxn id="5" idx="6"/>
          </p:cNvCxnSpPr>
          <p:nvPr/>
        </p:nvCxnSpPr>
        <p:spPr>
          <a:xfrm flipH="1" flipV="1">
            <a:off x="3786390" y="1812702"/>
            <a:ext cx="814557" cy="623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2"/>
            <a:endCxn id="4" idx="7"/>
          </p:cNvCxnSpPr>
          <p:nvPr/>
        </p:nvCxnSpPr>
        <p:spPr>
          <a:xfrm flipH="1">
            <a:off x="7041554" y="1812701"/>
            <a:ext cx="814556" cy="6235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1"/>
            <a:endCxn id="4" idx="5"/>
          </p:cNvCxnSpPr>
          <p:nvPr/>
        </p:nvCxnSpPr>
        <p:spPr>
          <a:xfrm flipH="1" flipV="1">
            <a:off x="7041554" y="3938827"/>
            <a:ext cx="1131416" cy="778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3"/>
          </p:cNvCxnSpPr>
          <p:nvPr/>
        </p:nvCxnSpPr>
        <p:spPr>
          <a:xfrm flipH="1">
            <a:off x="3587229" y="3938827"/>
            <a:ext cx="1013718" cy="7147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0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41797" y="0"/>
            <a:ext cx="10846157" cy="67356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40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111072"/>
              </p:ext>
            </p:extLst>
          </p:nvPr>
        </p:nvGraphicFramePr>
        <p:xfrm>
          <a:off x="865506" y="1142785"/>
          <a:ext cx="1039873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246"/>
                <a:gridCol w="3466246"/>
                <a:gridCol w="3466246"/>
              </a:tblGrid>
              <a:tr h="370840">
                <a:tc>
                  <a:txBody>
                    <a:bodyPr/>
                    <a:lstStyle/>
                    <a:p>
                      <a:endParaRPr lang="en-GB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Traditional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Revisionist</a:t>
                      </a:r>
                      <a:endParaRPr lang="en-GB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Which groups were</a:t>
                      </a:r>
                      <a:r>
                        <a:rPr lang="en-GB" sz="3200" baseline="0" dirty="0" smtClean="0"/>
                        <a:t> responsible?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What was the main concern of each group?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Why did the Rebellion</a:t>
                      </a:r>
                      <a:r>
                        <a:rPr lang="en-GB" sz="3200" baseline="0" dirty="0" smtClean="0"/>
                        <a:t> fail?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9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98</Words>
  <Application>Microsoft Office PowerPoint</Application>
  <PresentationFormat>Widescreen</PresentationFormat>
  <Paragraphs>21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Netherthorpe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P Law</dc:creator>
  <cp:lastModifiedBy>Mr P Law</cp:lastModifiedBy>
  <cp:revision>4</cp:revision>
  <dcterms:created xsi:type="dcterms:W3CDTF">2016-10-07T07:19:43Z</dcterms:created>
  <dcterms:modified xsi:type="dcterms:W3CDTF">2016-10-07T09:48:15Z</dcterms:modified>
</cp:coreProperties>
</file>