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5" r:id="rId3"/>
    <p:sldId id="263" r:id="rId4"/>
    <p:sldId id="258" r:id="rId5"/>
    <p:sldId id="259" r:id="rId6"/>
    <p:sldId id="261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162" autoAdjust="0"/>
  </p:normalViewPr>
  <p:slideViewPr>
    <p:cSldViewPr snapToGrid="0">
      <p:cViewPr varScale="1">
        <p:scale>
          <a:sx n="102" d="100"/>
          <a:sy n="102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A3A80-F7CE-4D7A-ADA9-412C0710EA8F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49085-CB8B-41F8-9BB7-78CAA4E56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861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to write their own definition in books with pictures if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4D32-B669-4132-9526-D8A936C454E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65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to write their own definition in books with pictures if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4D32-B669-4132-9526-D8A936C454E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69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4D32-B669-4132-9526-D8A936C454E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Think- pair- share activity</a:t>
            </a:r>
          </a:p>
          <a:p>
            <a:r>
              <a:rPr lang="en-GB" dirty="0"/>
              <a:t>Pose</a:t>
            </a:r>
          </a:p>
          <a:p>
            <a:r>
              <a:rPr lang="en-GB" dirty="0"/>
              <a:t>Pause</a:t>
            </a:r>
          </a:p>
          <a:p>
            <a:r>
              <a:rPr lang="en-GB" dirty="0"/>
              <a:t>Pounce</a:t>
            </a:r>
          </a:p>
          <a:p>
            <a:r>
              <a:rPr lang="en-GB" dirty="0"/>
              <a:t>Bounce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4897D-951B-475D-871D-514452E24B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18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Differentiate Task?</a:t>
            </a:r>
          </a:p>
          <a:p>
            <a:endParaRPr lang="en-GB" dirty="0"/>
          </a:p>
          <a:p>
            <a:r>
              <a:rPr lang="en-GB" dirty="0"/>
              <a:t>Individual and then speak to the person next to them</a:t>
            </a:r>
          </a:p>
          <a:p>
            <a:endParaRPr lang="en-GB" dirty="0"/>
          </a:p>
          <a:p>
            <a:r>
              <a:rPr lang="en-GB" dirty="0"/>
              <a:t>Glue reasons into 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4897D-951B-475D-871D-514452E24B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207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06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14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69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73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78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97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62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4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1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5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923E6-4BD3-4747-8AEB-6A0BF6E97BCE}" type="datetimeFigureOut">
              <a:rPr lang="en-GB" smtClean="0"/>
              <a:t>31/01/2017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96214-6DEC-4C70-A5BD-2E3CB8BB0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2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2702" y="169835"/>
            <a:ext cx="644199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Can you work out what these words are?</a:t>
            </a:r>
          </a:p>
        </p:txBody>
      </p:sp>
      <p:sp>
        <p:nvSpPr>
          <p:cNvPr id="9" name="AutoShape 2" descr="Image result for parliament symbol"/>
          <p:cNvSpPr>
            <a:spLocks noChangeAspect="1" noChangeArrowheads="1"/>
          </p:cNvSpPr>
          <p:nvPr/>
        </p:nvSpPr>
        <p:spPr bwMode="auto">
          <a:xfrm>
            <a:off x="2430640" y="987461"/>
            <a:ext cx="5905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778587" y="1844347"/>
            <a:ext cx="3229232" cy="4431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76" y="2195529"/>
            <a:ext cx="903589" cy="11666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t="4617" r="6724" b="5947"/>
          <a:stretch/>
        </p:blipFill>
        <p:spPr>
          <a:xfrm>
            <a:off x="909917" y="3967794"/>
            <a:ext cx="1298256" cy="14293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686" y="2757007"/>
            <a:ext cx="1360227" cy="1360227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71556" y="5514701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ECONOMY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1095" y="1801829"/>
            <a:ext cx="3229232" cy="443195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69" y="2085629"/>
            <a:ext cx="1242822" cy="114390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743473" y="5551876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RELIGION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123" y="2096103"/>
            <a:ext cx="1148970" cy="17464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842368" y="3950524"/>
            <a:ext cx="2156213" cy="13159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2498103" cy="49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Miss Norgrove</a:t>
            </a:r>
          </a:p>
        </p:txBody>
      </p:sp>
      <p:sp>
        <p:nvSpPr>
          <p:cNvPr id="19" name="Rounded Rectangle 6"/>
          <p:cNvSpPr/>
          <p:nvPr/>
        </p:nvSpPr>
        <p:spPr>
          <a:xfrm>
            <a:off x="8517412" y="1821730"/>
            <a:ext cx="3229232" cy="443195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01" y="1894862"/>
            <a:ext cx="1100876" cy="10531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/>
          <a:srcRect l="26007" r="25589"/>
          <a:stretch/>
        </p:blipFill>
        <p:spPr>
          <a:xfrm>
            <a:off x="10712794" y="1964635"/>
            <a:ext cx="763297" cy="98684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01" y="3194701"/>
            <a:ext cx="2623180" cy="1760154"/>
          </a:xfrm>
          <a:prstGeom prst="rect">
            <a:avLst/>
          </a:prstGeom>
        </p:spPr>
      </p:pic>
      <p:sp>
        <p:nvSpPr>
          <p:cNvPr id="25" name="Rounded Rectangle 18"/>
          <p:cNvSpPr/>
          <p:nvPr/>
        </p:nvSpPr>
        <p:spPr>
          <a:xfrm>
            <a:off x="8558601" y="5551876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POLITICS</a:t>
            </a:r>
          </a:p>
        </p:txBody>
      </p:sp>
    </p:spTree>
    <p:extLst>
      <p:ext uri="{BB962C8B-B14F-4D97-AF65-F5344CB8AC3E}">
        <p14:creationId xmlns:p14="http://schemas.microsoft.com/office/powerpoint/2010/main" val="2119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Image result for parliament symbol"/>
          <p:cNvSpPr>
            <a:spLocks noChangeAspect="1" noChangeArrowheads="1"/>
          </p:cNvSpPr>
          <p:nvPr/>
        </p:nvSpPr>
        <p:spPr bwMode="auto">
          <a:xfrm>
            <a:off x="2430640" y="987461"/>
            <a:ext cx="5905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778587" y="1844347"/>
            <a:ext cx="3229232" cy="4431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76" y="2195529"/>
            <a:ext cx="903589" cy="11666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t="4617" r="6724" b="5947"/>
          <a:stretch/>
        </p:blipFill>
        <p:spPr>
          <a:xfrm>
            <a:off x="909917" y="3967794"/>
            <a:ext cx="1298256" cy="14293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686" y="2757007"/>
            <a:ext cx="1360227" cy="1360227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71556" y="5514701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ECONOMY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1095" y="1801829"/>
            <a:ext cx="3229232" cy="443195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69" y="2085629"/>
            <a:ext cx="1242822" cy="114390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743473" y="5551876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RELIGION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123" y="2096103"/>
            <a:ext cx="1148970" cy="17464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842368" y="3950524"/>
            <a:ext cx="2156213" cy="13159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2498103" cy="49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Miss Norgrove</a:t>
            </a:r>
          </a:p>
        </p:txBody>
      </p:sp>
      <p:sp>
        <p:nvSpPr>
          <p:cNvPr id="19" name="Rounded Rectangle 6"/>
          <p:cNvSpPr/>
          <p:nvPr/>
        </p:nvSpPr>
        <p:spPr>
          <a:xfrm>
            <a:off x="8517412" y="1821730"/>
            <a:ext cx="3229232" cy="443195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01" y="1894862"/>
            <a:ext cx="1100876" cy="10531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/>
          <a:srcRect l="26007" r="25589"/>
          <a:stretch/>
        </p:blipFill>
        <p:spPr>
          <a:xfrm>
            <a:off x="10712794" y="1964635"/>
            <a:ext cx="763297" cy="98684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01" y="3194701"/>
            <a:ext cx="2623180" cy="1760154"/>
          </a:xfrm>
          <a:prstGeom prst="rect">
            <a:avLst/>
          </a:prstGeom>
        </p:spPr>
      </p:pic>
      <p:sp>
        <p:nvSpPr>
          <p:cNvPr id="25" name="Rounded Rectangle 18"/>
          <p:cNvSpPr/>
          <p:nvPr/>
        </p:nvSpPr>
        <p:spPr>
          <a:xfrm>
            <a:off x="8558601" y="5551876"/>
            <a:ext cx="3146854" cy="976184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Black" panose="020B0A04020102020204" pitchFamily="34" charset="0"/>
              </a:rPr>
              <a:t>POLITICS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48560" y="640733"/>
            <a:ext cx="774382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Arial Black" panose="020B0A04020102020204" pitchFamily="34" charset="0"/>
              </a:rPr>
              <a:t>Why was the Church so powerful?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33654" y="0"/>
            <a:ext cx="445834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800" u="sng" dirty="0"/>
              <a:t>Tuesday 31</a:t>
            </a:r>
            <a:r>
              <a:rPr lang="en-GB" sz="2800" u="sng" baseline="30000" dirty="0"/>
              <a:t>st</a:t>
            </a:r>
            <a:r>
              <a:rPr lang="en-GB" sz="2800" u="sng" dirty="0"/>
              <a:t> January 2017</a:t>
            </a:r>
          </a:p>
        </p:txBody>
      </p:sp>
    </p:spTree>
    <p:extLst>
      <p:ext uri="{BB962C8B-B14F-4D97-AF65-F5344CB8AC3E}">
        <p14:creationId xmlns:p14="http://schemas.microsoft.com/office/powerpoint/2010/main" val="106578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0386" y="594934"/>
            <a:ext cx="774382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Arial Black" panose="020B0A04020102020204" pitchFamily="34" charset="0"/>
              </a:rPr>
              <a:t>Why was the Church so powerful?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957292"/>
              </p:ext>
            </p:extLst>
          </p:nvPr>
        </p:nvGraphicFramePr>
        <p:xfrm>
          <a:off x="747069" y="2212564"/>
          <a:ext cx="4739331" cy="41229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9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430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GB" sz="2400" baseline="0" dirty="0">
                          <a:latin typeface="Arial Black" panose="020B0A04020102020204" pitchFamily="34" charset="0"/>
                        </a:rPr>
                        <a:t> know the meaning of Economic, Religious and Political</a:t>
                      </a:r>
                      <a:endParaRPr lang="en-GB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43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GB" sz="2400" baseline="0" dirty="0">
                          <a:latin typeface="Arial Black" panose="020B0A04020102020204" pitchFamily="34" charset="0"/>
                        </a:rPr>
                        <a:t> prioritise the reasons from most important to least important </a:t>
                      </a:r>
                      <a:endParaRPr lang="en-GB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43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Arial Black" panose="020B0A04020102020204" pitchFamily="34" charset="0"/>
                        </a:rPr>
                        <a:t>To categorise</a:t>
                      </a:r>
                      <a:r>
                        <a:rPr lang="en-GB" sz="2400" baseline="0" dirty="0">
                          <a:latin typeface="Arial Black" panose="020B0A04020102020204" pitchFamily="34" charset="0"/>
                        </a:rPr>
                        <a:t> the reasons into Economic, Religious and Political</a:t>
                      </a:r>
                      <a:endParaRPr lang="en-GB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2498103" cy="49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Miss Norgrove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r="12000"/>
          <a:stretch/>
        </p:blipFill>
        <p:spPr>
          <a:xfrm>
            <a:off x="6593116" y="1914051"/>
            <a:ext cx="4492366" cy="442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8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828800" y="1224117"/>
            <a:ext cx="8790039" cy="36723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What did you learn last lesson?</a:t>
            </a:r>
          </a:p>
          <a:p>
            <a:pPr algn="ctr"/>
            <a:endParaRPr lang="en-GB" sz="44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4400" dirty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Think- Pair- Share</a:t>
            </a:r>
          </a:p>
        </p:txBody>
      </p:sp>
    </p:spTree>
    <p:extLst>
      <p:ext uri="{BB962C8B-B14F-4D97-AF65-F5344CB8AC3E}">
        <p14:creationId xmlns:p14="http://schemas.microsoft.com/office/powerpoint/2010/main" val="262623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9" t="25169" r="29558" b="14007"/>
          <a:stretch/>
        </p:blipFill>
        <p:spPr>
          <a:xfrm>
            <a:off x="6803571" y="0"/>
            <a:ext cx="538842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45195" y="302362"/>
            <a:ext cx="5086221" cy="100626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Diamond Nine!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363000"/>
            <a:ext cx="2498103" cy="49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Miss Norgrove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325386" y="662473"/>
            <a:ext cx="2177591" cy="11380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93905" y="5744806"/>
            <a:ext cx="2124615" cy="27738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636824" y="1688362"/>
            <a:ext cx="1857081" cy="152714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most important reason why the Church was so powerful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36824" y="4981235"/>
            <a:ext cx="1857081" cy="152714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least important reason why the Church was so powerful</a:t>
            </a:r>
          </a:p>
        </p:txBody>
      </p:sp>
    </p:spTree>
    <p:extLst>
      <p:ext uri="{BB962C8B-B14F-4D97-AF65-F5344CB8AC3E}">
        <p14:creationId xmlns:p14="http://schemas.microsoft.com/office/powerpoint/2010/main" val="201299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969275"/>
              </p:ext>
            </p:extLst>
          </p:nvPr>
        </p:nvGraphicFramePr>
        <p:xfrm>
          <a:off x="233765" y="2138765"/>
          <a:ext cx="11724469" cy="376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1415">
                  <a:extLst>
                    <a:ext uri="{9D8B030D-6E8A-4147-A177-3AD203B41FA5}">
                      <a16:colId xmlns:a16="http://schemas.microsoft.com/office/drawing/2014/main" val="745036099"/>
                    </a:ext>
                  </a:extLst>
                </a:gridCol>
                <a:gridCol w="5119962">
                  <a:extLst>
                    <a:ext uri="{9D8B030D-6E8A-4147-A177-3AD203B41FA5}">
                      <a16:colId xmlns:a16="http://schemas.microsoft.com/office/drawing/2014/main" val="592002201"/>
                    </a:ext>
                  </a:extLst>
                </a:gridCol>
                <a:gridCol w="5363092">
                  <a:extLst>
                    <a:ext uri="{9D8B030D-6E8A-4147-A177-3AD203B41FA5}">
                      <a16:colId xmlns:a16="http://schemas.microsoft.com/office/drawing/2014/main" val="3778216997"/>
                    </a:ext>
                  </a:extLst>
                </a:gridCol>
              </a:tblGrid>
              <a:tr h="907316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Target Grade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Task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Challenge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57876"/>
                  </a:ext>
                </a:extLst>
              </a:tr>
              <a:tr h="1428206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 Black" panose="020B0A04020102020204" pitchFamily="34" charset="0"/>
                        </a:rPr>
                        <a:t>1-4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 in all of the </a:t>
                      </a:r>
                      <a:r>
                        <a:rPr lang="en-GB" sz="2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en-GB" sz="24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factors for why the Church was so powerful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 in all of the </a:t>
                      </a:r>
                      <a:r>
                        <a:rPr lang="en-GB" sz="2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Religious</a:t>
                      </a:r>
                      <a:r>
                        <a:rPr lang="en-GB" sz="24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factors</a:t>
                      </a:r>
                      <a:endParaRPr lang="en-GB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090030"/>
                  </a:ext>
                </a:extLst>
              </a:tr>
              <a:tr h="1428206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 Black" panose="020B0A04020102020204" pitchFamily="34" charset="0"/>
                        </a:rPr>
                        <a:t>5-6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 in all of the </a:t>
                      </a:r>
                      <a:r>
                        <a:rPr lang="en-GB" sz="2400" u="sng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en-GB" sz="2400" u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GB" sz="2400" u="sng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Religious</a:t>
                      </a:r>
                      <a:r>
                        <a:rPr lang="en-GB" sz="2400" u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factors for why the Church was so powerful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 in all of the </a:t>
                      </a:r>
                      <a:r>
                        <a:rPr lang="en-GB" sz="2400" u="sng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Political</a:t>
                      </a:r>
                      <a:r>
                        <a:rPr lang="en-GB" sz="2400" u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1087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Big Enquiry</a:t>
            </a:r>
            <a:r>
              <a:rPr lang="en-GB" sz="2800" dirty="0"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br>
              <a:rPr lang="en-GB" sz="2800" dirty="0"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2800" dirty="0"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How much power did the Church have in the Middle Ages? </a:t>
            </a:r>
          </a:p>
        </p:txBody>
      </p:sp>
    </p:spTree>
    <p:extLst>
      <p:ext uri="{BB962C8B-B14F-4D97-AF65-F5344CB8AC3E}">
        <p14:creationId xmlns:p14="http://schemas.microsoft.com/office/powerpoint/2010/main" val="313254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8670" y="127447"/>
            <a:ext cx="953615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Arial Black" panose="020B0A04020102020204" pitchFamily="34" charset="0"/>
              </a:rPr>
              <a:t>Q: Why was the Church so powerful?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34425" y="1337827"/>
            <a:ext cx="9644643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think the Church was powerful in the Middle Ages because of…..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1425844" y="2398783"/>
            <a:ext cx="265021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Economical</a:t>
            </a:r>
          </a:p>
        </p:txBody>
      </p:sp>
      <p:sp>
        <p:nvSpPr>
          <p:cNvPr id="5" name="Rectangle: Rounded Corners 4"/>
          <p:cNvSpPr/>
          <p:nvPr/>
        </p:nvSpPr>
        <p:spPr>
          <a:xfrm>
            <a:off x="5089901" y="2398783"/>
            <a:ext cx="1983783" cy="9144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Political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6" name="Rectangle: Rounded Corners 5"/>
          <p:cNvSpPr/>
          <p:nvPr/>
        </p:nvSpPr>
        <p:spPr>
          <a:xfrm>
            <a:off x="8087531" y="2398783"/>
            <a:ext cx="2435818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Religious</a:t>
            </a:r>
            <a:endParaRPr lang="en-GB" sz="28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4425" y="3635428"/>
            <a:ext cx="9644643" cy="267765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reasons. This is because the Church would (</a:t>
            </a:r>
            <a:r>
              <a:rPr lang="en-GB" sz="2800" i="1" dirty="0">
                <a:solidFill>
                  <a:schemeClr val="bg1"/>
                </a:solidFill>
              </a:rPr>
              <a:t>list reasons</a:t>
            </a:r>
            <a:r>
              <a:rPr lang="en-GB" sz="2800" dirty="0">
                <a:solidFill>
                  <a:schemeClr val="bg1"/>
                </a:solidFill>
              </a:rPr>
              <a:t>) _______</a:t>
            </a:r>
          </a:p>
          <a:p>
            <a:r>
              <a:rPr lang="en-GB" sz="2800" dirty="0">
                <a:solidFill>
                  <a:schemeClr val="bg1"/>
                </a:solidFill>
              </a:rPr>
              <a:t>______________________________________________________________________________________________________________. This would make the Church powerful because _________ _____________________________________________________</a:t>
            </a:r>
          </a:p>
          <a:p>
            <a:r>
              <a:rPr lang="en-GB" sz="2800" dirty="0">
                <a:solidFill>
                  <a:schemeClr val="bg1"/>
                </a:solidFill>
              </a:rPr>
              <a:t>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7149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1487838" y="1363851"/>
            <a:ext cx="9159498" cy="37040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Goodbye my name is ____________ and one thing that I have learnt in today’s lesson is……….</a:t>
            </a:r>
          </a:p>
        </p:txBody>
      </p:sp>
    </p:spTree>
    <p:extLst>
      <p:ext uri="{BB962C8B-B14F-4D97-AF65-F5344CB8AC3E}">
        <p14:creationId xmlns:p14="http://schemas.microsoft.com/office/powerpoint/2010/main" val="420319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18F78EF4F8D144B46509A8EEE6BE62" ma:contentTypeVersion="9" ma:contentTypeDescription="Create a new document." ma:contentTypeScope="" ma:versionID="236a10126b0fb37536126267245b3cf1">
  <xsd:schema xmlns:xsd="http://www.w3.org/2001/XMLSchema" xmlns:xs="http://www.w3.org/2001/XMLSchema" xmlns:p="http://schemas.microsoft.com/office/2006/metadata/properties" xmlns:ns2="d16892f3-850d-481e-9b5a-8e57fdca60e1" xmlns:ns3="c3d65202-2724-471b-8946-67068cfc4d9d" targetNamespace="http://schemas.microsoft.com/office/2006/metadata/properties" ma:root="true" ma:fieldsID="baa4c54256e48feb280949a88cd9e59b" ns2:_="" ns3:_="">
    <xsd:import namespace="d16892f3-850d-481e-9b5a-8e57fdca60e1"/>
    <xsd:import namespace="c3d65202-2724-471b-8946-67068cfc4d9d"/>
    <xsd:element name="properties">
      <xsd:complexType>
        <xsd:sequence>
          <xsd:element name="documentManagement">
            <xsd:complexType>
              <xsd:all>
                <xsd:element ref="ns2:dfbc86d031c14c4f952599a9e45a64b3" minOccurs="0"/>
                <xsd:element ref="ns2:TaxCatchAll" minOccurs="0"/>
                <xsd:element ref="ns2:CurriculumSubject" minOccurs="0"/>
                <xsd:element ref="ns2:Year" minOccurs="0"/>
                <xsd:element ref="ns2:l0149ce0aec3491e987514b208f6531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6892f3-850d-481e-9b5a-8e57fdca60e1" elementFormDefault="qualified">
    <xsd:import namespace="http://schemas.microsoft.com/office/2006/documentManagement/types"/>
    <xsd:import namespace="http://schemas.microsoft.com/office/infopath/2007/PartnerControls"/>
    <xsd:element name="dfbc86d031c14c4f952599a9e45a64b3" ma:index="9" nillable="true" ma:taxonomy="true" ma:internalName="dfbc86d031c14c4f952599a9e45a64b3" ma:taxonomyFieldName="Staff_x0020_Category" ma:displayName="Staff Category" ma:fieldId="{dfbc86d0-31c1-4c4f-9525-99a9e45a64b3}" ma:sspId="75b8d71d-b079-46c5-b87a-a80e02cf2653" ma:termSetId="e4f555e7-3477-4031-8522-2ff2c3080f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582199-c74b-4bce-9a1b-804ee43afc77}" ma:internalName="TaxCatchAll" ma:showField="CatchAllData" ma:web="d16892f3-850d-481e-9b5a-8e57fdca60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urriculumSubject" ma:index="11" nillable="true" ma:displayName="Curriculum Subject" ma:default="History" ma:description="The main subject describing this content e.g. English." ma:format="Dropdown" ma:internalName="CurriculumSubject">
      <xsd:simpleType>
        <xsd:restriction base="dms:Choice">
          <xsd:enumeration value="Computer Studies"/>
        </xsd:restriction>
      </xsd:simpleType>
    </xsd:element>
    <xsd:element name="Year" ma:index="12" nillable="true" ma:displayName="Year" ma:description="Year" ma:format="Dropdown" ma:internalName="Year">
      <xsd:simpleType>
        <xsd:restriction base="dms:Choice">
          <xsd:enumeration value="Year 7"/>
          <xsd:enumeration value="Year 8"/>
          <xsd:enumeration value="Year 9"/>
          <xsd:enumeration value="Year 10"/>
          <xsd:enumeration value="Year 11"/>
        </xsd:restriction>
      </xsd:simpleType>
    </xsd:element>
    <xsd:element name="l0149ce0aec3491e987514b208f6531d" ma:index="14" nillable="true" ma:taxonomy="true" ma:internalName="l0149ce0aec3491e987514b208f6531d" ma:taxonomyFieldName="Topic" ma:displayName="Topic" ma:fieldId="{50149ce0-aec3-491e-9875-14b208f6531d}" ma:sspId="75b8d71d-b079-46c5-b87a-a80e02cf2653" ma:termSetId="ccf39a4f-a70e-4faa-bcad-1f432477380b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65202-2724-471b-8946-67068cfc4d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d16892f3-850d-481e-9b5a-8e57fdca60e1"/>
    <dfbc86d031c14c4f952599a9e45a64b3 xmlns="d16892f3-850d-481e-9b5a-8e57fdca60e1">
      <Terms xmlns="http://schemas.microsoft.com/office/infopath/2007/PartnerControls"/>
    </dfbc86d031c14c4f952599a9e45a64b3>
    <l0149ce0aec3491e987514b208f6531d xmlns="d16892f3-850d-481e-9b5a-8e57fdca60e1">
      <Terms xmlns="http://schemas.microsoft.com/office/infopath/2007/PartnerControls"/>
    </l0149ce0aec3491e987514b208f6531d>
    <Year xmlns="d16892f3-850d-481e-9b5a-8e57fdca60e1" xsi:nil="true"/>
    <CurriculumSubject xmlns="d16892f3-850d-481e-9b5a-8e57fdca60e1">History</CurriculumSubject>
  </documentManagement>
</p:properties>
</file>

<file path=customXml/itemProps1.xml><?xml version="1.0" encoding="utf-8"?>
<ds:datastoreItem xmlns:ds="http://schemas.openxmlformats.org/officeDocument/2006/customXml" ds:itemID="{78EEE91B-65F0-4DE9-B064-2BB5BAD979E3}"/>
</file>

<file path=customXml/itemProps2.xml><?xml version="1.0" encoding="utf-8"?>
<ds:datastoreItem xmlns:ds="http://schemas.openxmlformats.org/officeDocument/2006/customXml" ds:itemID="{1EAC3272-1156-4575-B6CC-0603EA96B8DB}"/>
</file>

<file path=customXml/itemProps3.xml><?xml version="1.0" encoding="utf-8"?>
<ds:datastoreItem xmlns:ds="http://schemas.openxmlformats.org/officeDocument/2006/customXml" ds:itemID="{791A5C7F-6CD6-444A-841F-19C985F04828}"/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277</Words>
  <Application>Microsoft Office PowerPoint</Application>
  <PresentationFormat>Widescreen</PresentationFormat>
  <Paragraphs>59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 Unicode MS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Norgrove, Lauren E.</dc:creator>
  <cp:lastModifiedBy>Lauren Norgrove</cp:lastModifiedBy>
  <cp:revision>13</cp:revision>
  <dcterms:created xsi:type="dcterms:W3CDTF">2017-01-30T16:08:54Z</dcterms:created>
  <dcterms:modified xsi:type="dcterms:W3CDTF">2017-01-31T10:37:12Z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0x0101002718F78EF4F8D144B46509A8EEE6BE62</vt:lpwstr>
  </property>
</Properties>
</file>