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98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729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58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011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662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37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077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656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151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46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62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DFF5D-CDB9-4EE7-990B-4DEE93EFAFE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EA4B2-47F2-4EA5-949F-92A409F8B7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69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86" y="0"/>
            <a:ext cx="3799269" cy="68027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925" y="0"/>
            <a:ext cx="3799269" cy="68027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8665" y="0"/>
            <a:ext cx="3799269" cy="680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06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Thomas</dc:creator>
  <cp:lastModifiedBy>Emma Thomas</cp:lastModifiedBy>
  <cp:revision>3</cp:revision>
  <cp:lastPrinted>2018-05-09T07:09:19Z</cp:lastPrinted>
  <dcterms:created xsi:type="dcterms:W3CDTF">2016-06-29T09:58:24Z</dcterms:created>
  <dcterms:modified xsi:type="dcterms:W3CDTF">2018-05-09T07:09:25Z</dcterms:modified>
</cp:coreProperties>
</file>