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 varScale="1">
        <p:scale>
          <a:sx n="74" d="100"/>
          <a:sy n="74" d="100"/>
        </p:scale>
        <p:origin x="576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40EDAD-F40F-4049-89E7-627F788EB39C}" type="datetimeFigureOut">
              <a:rPr lang="en-GB" smtClean="0"/>
              <a:t>16/05/2016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1615EE-6E2D-4FF3-923B-F100FD7C332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4056285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40EDAD-F40F-4049-89E7-627F788EB39C}" type="datetimeFigureOut">
              <a:rPr lang="en-GB" smtClean="0"/>
              <a:t>16/05/2016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1615EE-6E2D-4FF3-923B-F100FD7C332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4985309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40EDAD-F40F-4049-89E7-627F788EB39C}" type="datetimeFigureOut">
              <a:rPr lang="en-GB" smtClean="0"/>
              <a:t>16/05/2016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1615EE-6E2D-4FF3-923B-F100FD7C332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7972096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40EDAD-F40F-4049-89E7-627F788EB39C}" type="datetimeFigureOut">
              <a:rPr lang="en-GB" smtClean="0"/>
              <a:t>16/05/2016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1615EE-6E2D-4FF3-923B-F100FD7C332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7684465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40EDAD-F40F-4049-89E7-627F788EB39C}" type="datetimeFigureOut">
              <a:rPr lang="en-GB" smtClean="0"/>
              <a:t>16/05/2016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1615EE-6E2D-4FF3-923B-F100FD7C332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13150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40EDAD-F40F-4049-89E7-627F788EB39C}" type="datetimeFigureOut">
              <a:rPr lang="en-GB" smtClean="0"/>
              <a:t>16/05/2016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1615EE-6E2D-4FF3-923B-F100FD7C332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4254646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40EDAD-F40F-4049-89E7-627F788EB39C}" type="datetimeFigureOut">
              <a:rPr lang="en-GB" smtClean="0"/>
              <a:t>16/05/2016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1615EE-6E2D-4FF3-923B-F100FD7C332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11995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40EDAD-F40F-4049-89E7-627F788EB39C}" type="datetimeFigureOut">
              <a:rPr lang="en-GB" smtClean="0"/>
              <a:t>16/05/2016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1615EE-6E2D-4FF3-923B-F100FD7C332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5655587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40EDAD-F40F-4049-89E7-627F788EB39C}" type="datetimeFigureOut">
              <a:rPr lang="en-GB" smtClean="0"/>
              <a:t>16/05/2016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1615EE-6E2D-4FF3-923B-F100FD7C332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9376532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40EDAD-F40F-4049-89E7-627F788EB39C}" type="datetimeFigureOut">
              <a:rPr lang="en-GB" smtClean="0"/>
              <a:t>16/05/2016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1615EE-6E2D-4FF3-923B-F100FD7C332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3926360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40EDAD-F40F-4049-89E7-627F788EB39C}" type="datetimeFigureOut">
              <a:rPr lang="en-GB" smtClean="0"/>
              <a:t>16/05/2016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1615EE-6E2D-4FF3-923B-F100FD7C332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6964949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A40EDAD-F40F-4049-89E7-627F788EB39C}" type="datetimeFigureOut">
              <a:rPr lang="en-GB" smtClean="0"/>
              <a:t>16/05/2016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1615EE-6E2D-4FF3-923B-F100FD7C332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2124152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54572" y="-1"/>
            <a:ext cx="8537050" cy="5988677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8397025" y="4301544"/>
            <a:ext cx="1030310" cy="463639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" name="TextBox 5"/>
          <p:cNvSpPr txBox="1"/>
          <p:nvPr/>
        </p:nvSpPr>
        <p:spPr>
          <a:xfrm>
            <a:off x="8596648" y="4179420"/>
            <a:ext cx="61818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4000" b="1" dirty="0" smtClean="0"/>
              <a:t>?</a:t>
            </a:r>
            <a:endParaRPr lang="en-GB" sz="4000" b="1" dirty="0"/>
          </a:p>
        </p:txBody>
      </p:sp>
    </p:spTree>
    <p:extLst>
      <p:ext uri="{BB962C8B-B14F-4D97-AF65-F5344CB8AC3E}">
        <p14:creationId xmlns:p14="http://schemas.microsoft.com/office/powerpoint/2010/main" val="102832050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</Words>
  <Application>Microsoft Office PowerPoint</Application>
  <PresentationFormat>Widescreen</PresentationFormat>
  <Paragraphs>1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Office Theme</vt:lpstr>
      <vt:lpstr>PowerPoint Presentation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Emma Thomas</dc:creator>
  <cp:lastModifiedBy>Emma Thomas</cp:lastModifiedBy>
  <cp:revision>1</cp:revision>
  <dcterms:created xsi:type="dcterms:W3CDTF">2016-05-16T07:28:18Z</dcterms:created>
  <dcterms:modified xsi:type="dcterms:W3CDTF">2016-05-16T07:28:32Z</dcterms:modified>
</cp:coreProperties>
</file>