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B6BE-2F74-40A6-8B84-07B722667927}" type="datetimeFigureOut">
              <a:rPr lang="en-GB" smtClean="0"/>
              <a:t>07/09/2016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18AF-FB5F-46E7-BF95-4621F44C6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820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B6BE-2F74-40A6-8B84-07B722667927}" type="datetimeFigureOut">
              <a:rPr lang="en-GB" smtClean="0"/>
              <a:t>07/09/2016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18AF-FB5F-46E7-BF95-4621F44C6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680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B6BE-2F74-40A6-8B84-07B722667927}" type="datetimeFigureOut">
              <a:rPr lang="en-GB" smtClean="0"/>
              <a:t>07/09/2016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18AF-FB5F-46E7-BF95-4621F44C6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18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B6BE-2F74-40A6-8B84-07B722667927}" type="datetimeFigureOut">
              <a:rPr lang="en-GB" smtClean="0"/>
              <a:t>07/09/2016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18AF-FB5F-46E7-BF95-4621F44C6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61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B6BE-2F74-40A6-8B84-07B722667927}" type="datetimeFigureOut">
              <a:rPr lang="en-GB" smtClean="0"/>
              <a:t>07/09/2016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18AF-FB5F-46E7-BF95-4621F44C6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134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B6BE-2F74-40A6-8B84-07B722667927}" type="datetimeFigureOut">
              <a:rPr lang="en-GB" smtClean="0"/>
              <a:t>07/09/2016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18AF-FB5F-46E7-BF95-4621F44C6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030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B6BE-2F74-40A6-8B84-07B722667927}" type="datetimeFigureOut">
              <a:rPr lang="en-GB" smtClean="0"/>
              <a:t>07/09/2016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18AF-FB5F-46E7-BF95-4621F44C6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63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B6BE-2F74-40A6-8B84-07B722667927}" type="datetimeFigureOut">
              <a:rPr lang="en-GB" smtClean="0"/>
              <a:t>07/09/2016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18AF-FB5F-46E7-BF95-4621F44C6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998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B6BE-2F74-40A6-8B84-07B722667927}" type="datetimeFigureOut">
              <a:rPr lang="en-GB" smtClean="0"/>
              <a:t>07/09/2016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18AF-FB5F-46E7-BF95-4621F44C6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432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B6BE-2F74-40A6-8B84-07B722667927}" type="datetimeFigureOut">
              <a:rPr lang="en-GB" smtClean="0"/>
              <a:t>07/09/2016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18AF-FB5F-46E7-BF95-4621F44C6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994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B6BE-2F74-40A6-8B84-07B722667927}" type="datetimeFigureOut">
              <a:rPr lang="en-GB" smtClean="0"/>
              <a:t>07/09/2016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18AF-FB5F-46E7-BF95-4621F44C6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57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AB6BE-2F74-40A6-8B84-07B722667927}" type="datetimeFigureOut">
              <a:rPr lang="en-GB" smtClean="0"/>
              <a:t>07/09/2016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518AF-FB5F-46E7-BF95-4621F44C6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81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98" y="103031"/>
            <a:ext cx="11243256" cy="653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28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9712" y="747164"/>
            <a:ext cx="7813989" cy="518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4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10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 b="1" dirty="0" smtClean="0"/>
              <a:t>Task</a:t>
            </a:r>
            <a:endParaRPr lang="en-GB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287" y="1454352"/>
            <a:ext cx="1161567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dirty="0" smtClean="0"/>
              <a:t>Have a go at the questions on your sheet. </a:t>
            </a:r>
            <a:r>
              <a:rPr lang="en-GB" sz="3600" b="1" dirty="0" smtClean="0"/>
              <a:t>DON’T</a:t>
            </a:r>
            <a:r>
              <a:rPr lang="en-GB" sz="3600" dirty="0" smtClean="0"/>
              <a:t> use a textbook, I want to see how much you can remember from Year 12!</a:t>
            </a:r>
          </a:p>
          <a:p>
            <a:pPr marL="0" indent="0" algn="ctr">
              <a:buNone/>
            </a:pPr>
            <a:r>
              <a:rPr lang="en-GB" sz="3600" dirty="0" smtClean="0"/>
              <a:t>We’ll peer mark them once you’ve </a:t>
            </a:r>
            <a:r>
              <a:rPr lang="en-GB" sz="3600" dirty="0" smtClean="0"/>
              <a:t>finished</a:t>
            </a:r>
            <a:endParaRPr lang="en-GB" sz="3600" dirty="0" smtClean="0"/>
          </a:p>
        </p:txBody>
      </p:sp>
    </p:spTree>
    <p:extLst>
      <p:ext uri="{BB962C8B-B14F-4D97-AF65-F5344CB8AC3E}">
        <p14:creationId xmlns:p14="http://schemas.microsoft.com/office/powerpoint/2010/main" val="347196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156" y="103031"/>
            <a:ext cx="11835685" cy="1661375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 smtClean="0"/>
              <a:t>How are you going to get a good grade this year?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6" y="2031687"/>
            <a:ext cx="10515600" cy="4351338"/>
          </a:xfrm>
        </p:spPr>
        <p:txBody>
          <a:bodyPr>
            <a:normAutofit/>
          </a:bodyPr>
          <a:lstStyle/>
          <a:p>
            <a:r>
              <a:rPr lang="en-GB" sz="3600" dirty="0" smtClean="0"/>
              <a:t>Read/research at home</a:t>
            </a:r>
          </a:p>
          <a:p>
            <a:r>
              <a:rPr lang="en-GB" sz="3600" dirty="0" smtClean="0"/>
              <a:t>Ask for help in lessons if you’re not sure</a:t>
            </a:r>
          </a:p>
          <a:p>
            <a:r>
              <a:rPr lang="en-GB" sz="3600" dirty="0" smtClean="0"/>
              <a:t>KERBOODLE</a:t>
            </a:r>
          </a:p>
          <a:p>
            <a:r>
              <a:rPr lang="en-GB" sz="3600" dirty="0" smtClean="0"/>
              <a:t>Revise for tests </a:t>
            </a:r>
          </a:p>
          <a:p>
            <a:r>
              <a:rPr lang="en-GB" sz="3600" dirty="0" smtClean="0"/>
              <a:t>Consolidate your knowledge – once we’ve finished a topic, keep going over it</a:t>
            </a:r>
            <a:r>
              <a:rPr lang="en-GB" sz="3600" dirty="0" smtClean="0"/>
              <a:t>! This includes ALL Year 12 work!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26731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86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Task</vt:lpstr>
      <vt:lpstr>How are you going to get a good grade this year?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Thomas</dc:creator>
  <cp:lastModifiedBy>Emma Thomas</cp:lastModifiedBy>
  <cp:revision>3</cp:revision>
  <dcterms:created xsi:type="dcterms:W3CDTF">2016-08-22T16:09:09Z</dcterms:created>
  <dcterms:modified xsi:type="dcterms:W3CDTF">2016-09-07T09:02:02Z</dcterms:modified>
</cp:coreProperties>
</file>