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99" r:id="rId2"/>
    <p:sldId id="256" r:id="rId3"/>
    <p:sldId id="257" r:id="rId4"/>
    <p:sldId id="280" r:id="rId5"/>
    <p:sldId id="258" r:id="rId6"/>
    <p:sldId id="274" r:id="rId7"/>
    <p:sldId id="259" r:id="rId8"/>
    <p:sldId id="276" r:id="rId9"/>
    <p:sldId id="278" r:id="rId10"/>
    <p:sldId id="260" r:id="rId11"/>
    <p:sldId id="279" r:id="rId12"/>
    <p:sldId id="273" r:id="rId13"/>
    <p:sldId id="281" r:id="rId14"/>
    <p:sldId id="287" r:id="rId15"/>
    <p:sldId id="286" r:id="rId16"/>
    <p:sldId id="282" r:id="rId17"/>
    <p:sldId id="283" r:id="rId18"/>
    <p:sldId id="289" r:id="rId19"/>
    <p:sldId id="290" r:id="rId20"/>
    <p:sldId id="288" r:id="rId21"/>
    <p:sldId id="284" r:id="rId22"/>
    <p:sldId id="291" r:id="rId23"/>
    <p:sldId id="285" r:id="rId24"/>
    <p:sldId id="292" r:id="rId25"/>
    <p:sldId id="293" r:id="rId26"/>
    <p:sldId id="296" r:id="rId27"/>
    <p:sldId id="295" r:id="rId28"/>
    <p:sldId id="297" r:id="rId29"/>
    <p:sldId id="298" r:id="rId30"/>
    <p:sldId id="300" r:id="rId31"/>
    <p:sldId id="302" r:id="rId32"/>
    <p:sldId id="301" r:id="rId33"/>
  </p:sldIdLst>
  <p:sldSz cx="9144000" cy="6858000" type="screen4x3"/>
  <p:notesSz cx="6797675" cy="99282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31" autoAdjust="0"/>
    <p:restoredTop sz="58857" autoAdjust="0"/>
  </p:normalViewPr>
  <p:slideViewPr>
    <p:cSldViewPr>
      <p:cViewPr>
        <p:scale>
          <a:sx n="70" d="100"/>
          <a:sy n="70" d="100"/>
        </p:scale>
        <p:origin x="-1290" y="-72"/>
      </p:cViewPr>
      <p:guideLst>
        <p:guide orient="horz" pos="2160"/>
        <p:guide pos="2880"/>
      </p:guideLst>
    </p:cSldViewPr>
  </p:slideViewPr>
  <p:notesTextViewPr>
    <p:cViewPr>
      <p:scale>
        <a:sx n="125" d="100"/>
        <a:sy n="125"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37EA6B1-70DE-4A6C-B9D2-24D3893DF395}" type="doc">
      <dgm:prSet loTypeId="urn:microsoft.com/office/officeart/2005/8/layout/cycle2" loCatId="cycle" qsTypeId="urn:microsoft.com/office/officeart/2005/8/quickstyle/simple1" qsCatId="simple" csTypeId="urn:microsoft.com/office/officeart/2005/8/colors/colorful1" csCatId="colorful" phldr="1"/>
      <dgm:spPr/>
      <dgm:t>
        <a:bodyPr/>
        <a:lstStyle/>
        <a:p>
          <a:endParaRPr lang="en-US"/>
        </a:p>
      </dgm:t>
    </dgm:pt>
    <dgm:pt modelId="{2EB0255D-7383-4FDE-A092-D1EBB5B18521}">
      <dgm:prSet phldrT="[Text]"/>
      <dgm:spPr/>
      <dgm:t>
        <a:bodyPr/>
        <a:lstStyle/>
        <a:p>
          <a:r>
            <a:rPr lang="en-US" dirty="0" smtClean="0"/>
            <a:t>The Black Death, 1348</a:t>
          </a:r>
          <a:endParaRPr lang="en-US" dirty="0"/>
        </a:p>
      </dgm:t>
    </dgm:pt>
    <dgm:pt modelId="{529BDC8B-54C0-4EE0-8D3E-8FD86FE8BD52}" type="parTrans" cxnId="{DDA7C41C-C446-46DE-9891-7051F3ADD3E0}">
      <dgm:prSet/>
      <dgm:spPr/>
      <dgm:t>
        <a:bodyPr/>
        <a:lstStyle/>
        <a:p>
          <a:endParaRPr lang="en-US"/>
        </a:p>
      </dgm:t>
    </dgm:pt>
    <dgm:pt modelId="{D9977051-838F-49D9-AB1D-D87E31FAA671}" type="sibTrans" cxnId="{DDA7C41C-C446-46DE-9891-7051F3ADD3E0}">
      <dgm:prSet/>
      <dgm:spPr/>
      <dgm:t>
        <a:bodyPr/>
        <a:lstStyle/>
        <a:p>
          <a:endParaRPr lang="en-US"/>
        </a:p>
      </dgm:t>
    </dgm:pt>
    <dgm:pt modelId="{2786B7FA-5A95-41DC-BE3D-68897DA8891D}">
      <dgm:prSet phldrT="[Text]"/>
      <dgm:spPr/>
      <dgm:t>
        <a:bodyPr/>
        <a:lstStyle/>
        <a:p>
          <a:r>
            <a:rPr lang="en-US" dirty="0" smtClean="0"/>
            <a:t>1/3 of the population dies</a:t>
          </a:r>
          <a:endParaRPr lang="en-US" dirty="0"/>
        </a:p>
      </dgm:t>
    </dgm:pt>
    <dgm:pt modelId="{97635A0C-5029-4E07-A8C4-EBB61E788832}" type="parTrans" cxnId="{F76A42C8-3B82-4F39-8A43-7F1F31F956C3}">
      <dgm:prSet/>
      <dgm:spPr/>
      <dgm:t>
        <a:bodyPr/>
        <a:lstStyle/>
        <a:p>
          <a:endParaRPr lang="en-US"/>
        </a:p>
      </dgm:t>
    </dgm:pt>
    <dgm:pt modelId="{12035DB1-FF1C-4F3F-ADB6-B282D51D662C}" type="sibTrans" cxnId="{F76A42C8-3B82-4F39-8A43-7F1F31F956C3}">
      <dgm:prSet/>
      <dgm:spPr/>
      <dgm:t>
        <a:bodyPr/>
        <a:lstStyle/>
        <a:p>
          <a:endParaRPr lang="en-US"/>
        </a:p>
      </dgm:t>
    </dgm:pt>
    <dgm:pt modelId="{2DDC52A9-6519-4350-B807-D6427CC31BB6}">
      <dgm:prSet phldrT="[Text]"/>
      <dgm:spPr/>
      <dgm:t>
        <a:bodyPr/>
        <a:lstStyle/>
        <a:p>
          <a:r>
            <a:rPr lang="en-US" dirty="0" smtClean="0"/>
            <a:t>Peasants demand higher wages</a:t>
          </a:r>
          <a:endParaRPr lang="en-US" dirty="0"/>
        </a:p>
      </dgm:t>
    </dgm:pt>
    <dgm:pt modelId="{5A5CBB90-2730-4C72-B35A-9408FD024050}" type="parTrans" cxnId="{0D231959-A98A-47E2-83E6-6A8A8AF039A7}">
      <dgm:prSet/>
      <dgm:spPr/>
      <dgm:t>
        <a:bodyPr/>
        <a:lstStyle/>
        <a:p>
          <a:endParaRPr lang="en-US"/>
        </a:p>
      </dgm:t>
    </dgm:pt>
    <dgm:pt modelId="{D20520EF-7229-4B31-9B86-11FAF58A2DF3}" type="sibTrans" cxnId="{0D231959-A98A-47E2-83E6-6A8A8AF039A7}">
      <dgm:prSet/>
      <dgm:spPr/>
      <dgm:t>
        <a:bodyPr/>
        <a:lstStyle/>
        <a:p>
          <a:endParaRPr lang="en-US"/>
        </a:p>
      </dgm:t>
    </dgm:pt>
    <dgm:pt modelId="{BAA6E761-3B0C-40DE-BECC-559DF37B380F}">
      <dgm:prSet phldrT="[Text]"/>
      <dgm:spPr/>
      <dgm:t>
        <a:bodyPr/>
        <a:lstStyle/>
        <a:p>
          <a:r>
            <a:rPr lang="en-US" dirty="0" smtClean="0"/>
            <a:t>Ruling class worried</a:t>
          </a:r>
          <a:endParaRPr lang="en-US" dirty="0"/>
        </a:p>
      </dgm:t>
    </dgm:pt>
    <dgm:pt modelId="{0CEC73CB-84A9-4FC5-909B-2030CA0E5C2C}" type="parTrans" cxnId="{584410DB-0A38-4192-A3BE-A906CF27FE76}">
      <dgm:prSet/>
      <dgm:spPr/>
      <dgm:t>
        <a:bodyPr/>
        <a:lstStyle/>
        <a:p>
          <a:endParaRPr lang="en-US"/>
        </a:p>
      </dgm:t>
    </dgm:pt>
    <dgm:pt modelId="{3DA13AB1-9C73-4C0F-807F-78BF18492AB6}" type="sibTrans" cxnId="{584410DB-0A38-4192-A3BE-A906CF27FE76}">
      <dgm:prSet/>
      <dgm:spPr/>
      <dgm:t>
        <a:bodyPr/>
        <a:lstStyle/>
        <a:p>
          <a:endParaRPr lang="en-US"/>
        </a:p>
      </dgm:t>
    </dgm:pt>
    <dgm:pt modelId="{0A5AD358-9F09-430B-B3F0-1C313373F8E8}">
      <dgm:prSet phldrT="[Text]"/>
      <dgm:spPr/>
      <dgm:t>
        <a:bodyPr/>
        <a:lstStyle/>
        <a:p>
          <a:r>
            <a:rPr lang="en-US" dirty="0" smtClean="0"/>
            <a:t>Statute of </a:t>
          </a:r>
          <a:r>
            <a:rPr lang="en-US" dirty="0" err="1" smtClean="0"/>
            <a:t>Labourers</a:t>
          </a:r>
          <a:r>
            <a:rPr lang="en-US" dirty="0" smtClean="0"/>
            <a:t>, 1351</a:t>
          </a:r>
          <a:endParaRPr lang="en-US" dirty="0"/>
        </a:p>
      </dgm:t>
    </dgm:pt>
    <dgm:pt modelId="{B3477333-FC54-49D2-82D3-70FCFB1EEB73}" type="parTrans" cxnId="{00DD7211-46AD-4AAC-9DAA-0898F27C8F33}">
      <dgm:prSet/>
      <dgm:spPr/>
      <dgm:t>
        <a:bodyPr/>
        <a:lstStyle/>
        <a:p>
          <a:endParaRPr lang="en-US"/>
        </a:p>
      </dgm:t>
    </dgm:pt>
    <dgm:pt modelId="{FAC941AB-CE39-49FF-9CF0-2CB8C2D0EB30}" type="sibTrans" cxnId="{00DD7211-46AD-4AAC-9DAA-0898F27C8F33}">
      <dgm:prSet/>
      <dgm:spPr/>
      <dgm:t>
        <a:bodyPr/>
        <a:lstStyle/>
        <a:p>
          <a:endParaRPr lang="en-US"/>
        </a:p>
      </dgm:t>
    </dgm:pt>
    <dgm:pt modelId="{AF6B0D96-31C5-427A-ABAC-6B22AC3CD638}" type="pres">
      <dgm:prSet presAssocID="{537EA6B1-70DE-4A6C-B9D2-24D3893DF395}" presName="cycle" presStyleCnt="0">
        <dgm:presLayoutVars>
          <dgm:dir/>
          <dgm:resizeHandles val="exact"/>
        </dgm:presLayoutVars>
      </dgm:prSet>
      <dgm:spPr/>
      <dgm:t>
        <a:bodyPr/>
        <a:lstStyle/>
        <a:p>
          <a:endParaRPr lang="en-GB"/>
        </a:p>
      </dgm:t>
    </dgm:pt>
    <dgm:pt modelId="{09DBF10E-7107-4B3C-BA04-2CB3B0DE2EE5}" type="pres">
      <dgm:prSet presAssocID="{2EB0255D-7383-4FDE-A092-D1EBB5B18521}" presName="node" presStyleLbl="node1" presStyleIdx="0" presStyleCnt="5">
        <dgm:presLayoutVars>
          <dgm:bulletEnabled val="1"/>
        </dgm:presLayoutVars>
      </dgm:prSet>
      <dgm:spPr/>
      <dgm:t>
        <a:bodyPr/>
        <a:lstStyle/>
        <a:p>
          <a:endParaRPr lang="en-GB"/>
        </a:p>
      </dgm:t>
    </dgm:pt>
    <dgm:pt modelId="{50E8E53F-3597-4027-AE27-D419B641EF41}" type="pres">
      <dgm:prSet presAssocID="{D9977051-838F-49D9-AB1D-D87E31FAA671}" presName="sibTrans" presStyleLbl="sibTrans2D1" presStyleIdx="0" presStyleCnt="5"/>
      <dgm:spPr/>
      <dgm:t>
        <a:bodyPr/>
        <a:lstStyle/>
        <a:p>
          <a:endParaRPr lang="en-GB"/>
        </a:p>
      </dgm:t>
    </dgm:pt>
    <dgm:pt modelId="{30F1D6C0-3E01-42DE-8648-7B5A16F0E1C3}" type="pres">
      <dgm:prSet presAssocID="{D9977051-838F-49D9-AB1D-D87E31FAA671}" presName="connectorText" presStyleLbl="sibTrans2D1" presStyleIdx="0" presStyleCnt="5"/>
      <dgm:spPr/>
      <dgm:t>
        <a:bodyPr/>
        <a:lstStyle/>
        <a:p>
          <a:endParaRPr lang="en-GB"/>
        </a:p>
      </dgm:t>
    </dgm:pt>
    <dgm:pt modelId="{F33F73E1-D6E9-43E0-A9A0-63CF7442C8B4}" type="pres">
      <dgm:prSet presAssocID="{2786B7FA-5A95-41DC-BE3D-68897DA8891D}" presName="node" presStyleLbl="node1" presStyleIdx="1" presStyleCnt="5">
        <dgm:presLayoutVars>
          <dgm:bulletEnabled val="1"/>
        </dgm:presLayoutVars>
      </dgm:prSet>
      <dgm:spPr/>
      <dgm:t>
        <a:bodyPr/>
        <a:lstStyle/>
        <a:p>
          <a:endParaRPr lang="en-GB"/>
        </a:p>
      </dgm:t>
    </dgm:pt>
    <dgm:pt modelId="{B24C1A1A-5DAC-4728-8264-EEA9E75634AA}" type="pres">
      <dgm:prSet presAssocID="{12035DB1-FF1C-4F3F-ADB6-B282D51D662C}" presName="sibTrans" presStyleLbl="sibTrans2D1" presStyleIdx="1" presStyleCnt="5"/>
      <dgm:spPr/>
      <dgm:t>
        <a:bodyPr/>
        <a:lstStyle/>
        <a:p>
          <a:endParaRPr lang="en-GB"/>
        </a:p>
      </dgm:t>
    </dgm:pt>
    <dgm:pt modelId="{3E01A99B-C4D5-456A-A399-93C0392653E0}" type="pres">
      <dgm:prSet presAssocID="{12035DB1-FF1C-4F3F-ADB6-B282D51D662C}" presName="connectorText" presStyleLbl="sibTrans2D1" presStyleIdx="1" presStyleCnt="5"/>
      <dgm:spPr/>
      <dgm:t>
        <a:bodyPr/>
        <a:lstStyle/>
        <a:p>
          <a:endParaRPr lang="en-GB"/>
        </a:p>
      </dgm:t>
    </dgm:pt>
    <dgm:pt modelId="{17294D9A-3760-400F-98C1-8C003BE3ABF0}" type="pres">
      <dgm:prSet presAssocID="{2DDC52A9-6519-4350-B807-D6427CC31BB6}" presName="node" presStyleLbl="node1" presStyleIdx="2" presStyleCnt="5">
        <dgm:presLayoutVars>
          <dgm:bulletEnabled val="1"/>
        </dgm:presLayoutVars>
      </dgm:prSet>
      <dgm:spPr/>
      <dgm:t>
        <a:bodyPr/>
        <a:lstStyle/>
        <a:p>
          <a:endParaRPr lang="en-US"/>
        </a:p>
      </dgm:t>
    </dgm:pt>
    <dgm:pt modelId="{0D9D4EEB-67AD-42E3-A8E5-135BF8BF3571}" type="pres">
      <dgm:prSet presAssocID="{D20520EF-7229-4B31-9B86-11FAF58A2DF3}" presName="sibTrans" presStyleLbl="sibTrans2D1" presStyleIdx="2" presStyleCnt="5"/>
      <dgm:spPr/>
      <dgm:t>
        <a:bodyPr/>
        <a:lstStyle/>
        <a:p>
          <a:endParaRPr lang="en-GB"/>
        </a:p>
      </dgm:t>
    </dgm:pt>
    <dgm:pt modelId="{FF05AB72-A046-48F8-92B8-A2851F830B9A}" type="pres">
      <dgm:prSet presAssocID="{D20520EF-7229-4B31-9B86-11FAF58A2DF3}" presName="connectorText" presStyleLbl="sibTrans2D1" presStyleIdx="2" presStyleCnt="5"/>
      <dgm:spPr/>
      <dgm:t>
        <a:bodyPr/>
        <a:lstStyle/>
        <a:p>
          <a:endParaRPr lang="en-GB"/>
        </a:p>
      </dgm:t>
    </dgm:pt>
    <dgm:pt modelId="{C28BB659-51AE-4F29-8FBA-F0D7431108AD}" type="pres">
      <dgm:prSet presAssocID="{BAA6E761-3B0C-40DE-BECC-559DF37B380F}" presName="node" presStyleLbl="node1" presStyleIdx="3" presStyleCnt="5">
        <dgm:presLayoutVars>
          <dgm:bulletEnabled val="1"/>
        </dgm:presLayoutVars>
      </dgm:prSet>
      <dgm:spPr/>
      <dgm:t>
        <a:bodyPr/>
        <a:lstStyle/>
        <a:p>
          <a:endParaRPr lang="en-US"/>
        </a:p>
      </dgm:t>
    </dgm:pt>
    <dgm:pt modelId="{CAA144AF-E0AC-4617-8C7C-1AEA0D006AD1}" type="pres">
      <dgm:prSet presAssocID="{3DA13AB1-9C73-4C0F-807F-78BF18492AB6}" presName="sibTrans" presStyleLbl="sibTrans2D1" presStyleIdx="3" presStyleCnt="5"/>
      <dgm:spPr/>
      <dgm:t>
        <a:bodyPr/>
        <a:lstStyle/>
        <a:p>
          <a:endParaRPr lang="en-GB"/>
        </a:p>
      </dgm:t>
    </dgm:pt>
    <dgm:pt modelId="{EBBF5C7D-4DA6-4C72-905F-90533D63DD57}" type="pres">
      <dgm:prSet presAssocID="{3DA13AB1-9C73-4C0F-807F-78BF18492AB6}" presName="connectorText" presStyleLbl="sibTrans2D1" presStyleIdx="3" presStyleCnt="5"/>
      <dgm:spPr/>
      <dgm:t>
        <a:bodyPr/>
        <a:lstStyle/>
        <a:p>
          <a:endParaRPr lang="en-GB"/>
        </a:p>
      </dgm:t>
    </dgm:pt>
    <dgm:pt modelId="{38C6962C-1CD0-48A5-B1E5-052B77EA2450}" type="pres">
      <dgm:prSet presAssocID="{0A5AD358-9F09-430B-B3F0-1C313373F8E8}" presName="node" presStyleLbl="node1" presStyleIdx="4" presStyleCnt="5">
        <dgm:presLayoutVars>
          <dgm:bulletEnabled val="1"/>
        </dgm:presLayoutVars>
      </dgm:prSet>
      <dgm:spPr/>
      <dgm:t>
        <a:bodyPr/>
        <a:lstStyle/>
        <a:p>
          <a:endParaRPr lang="en-GB"/>
        </a:p>
      </dgm:t>
    </dgm:pt>
    <dgm:pt modelId="{2FF221EB-0ED6-4E40-936A-066AF50CEFC0}" type="pres">
      <dgm:prSet presAssocID="{FAC941AB-CE39-49FF-9CF0-2CB8C2D0EB30}" presName="sibTrans" presStyleLbl="sibTrans2D1" presStyleIdx="4" presStyleCnt="5" custFlipVert="1" custFlipHor="1" custScaleX="14609" custScaleY="14781"/>
      <dgm:spPr/>
      <dgm:t>
        <a:bodyPr/>
        <a:lstStyle/>
        <a:p>
          <a:endParaRPr lang="en-GB"/>
        </a:p>
      </dgm:t>
    </dgm:pt>
    <dgm:pt modelId="{A5E4A86E-F140-42D2-8234-B6F7E76FAF28}" type="pres">
      <dgm:prSet presAssocID="{FAC941AB-CE39-49FF-9CF0-2CB8C2D0EB30}" presName="connectorText" presStyleLbl="sibTrans2D1" presStyleIdx="4" presStyleCnt="5"/>
      <dgm:spPr/>
      <dgm:t>
        <a:bodyPr/>
        <a:lstStyle/>
        <a:p>
          <a:endParaRPr lang="en-GB"/>
        </a:p>
      </dgm:t>
    </dgm:pt>
  </dgm:ptLst>
  <dgm:cxnLst>
    <dgm:cxn modelId="{6C1D5B9F-CD18-4AE7-B083-0EF3B070FF7D}" type="presOf" srcId="{2DDC52A9-6519-4350-B807-D6427CC31BB6}" destId="{17294D9A-3760-400F-98C1-8C003BE3ABF0}" srcOrd="0" destOrd="0" presId="urn:microsoft.com/office/officeart/2005/8/layout/cycle2"/>
    <dgm:cxn modelId="{DA85B2C5-09E1-4B2F-A6A6-6DFDC283FCD6}" type="presOf" srcId="{0A5AD358-9F09-430B-B3F0-1C313373F8E8}" destId="{38C6962C-1CD0-48A5-B1E5-052B77EA2450}" srcOrd="0" destOrd="0" presId="urn:microsoft.com/office/officeart/2005/8/layout/cycle2"/>
    <dgm:cxn modelId="{856533FC-ABA9-4918-91DB-5807947217BD}" type="presOf" srcId="{12035DB1-FF1C-4F3F-ADB6-B282D51D662C}" destId="{B24C1A1A-5DAC-4728-8264-EEA9E75634AA}" srcOrd="0" destOrd="0" presId="urn:microsoft.com/office/officeart/2005/8/layout/cycle2"/>
    <dgm:cxn modelId="{83E87491-DCE8-41DA-887B-9E40749F765B}" type="presOf" srcId="{D9977051-838F-49D9-AB1D-D87E31FAA671}" destId="{50E8E53F-3597-4027-AE27-D419B641EF41}" srcOrd="0" destOrd="0" presId="urn:microsoft.com/office/officeart/2005/8/layout/cycle2"/>
    <dgm:cxn modelId="{980F190C-8EDF-49C1-A0F1-F10227E41BF1}" type="presOf" srcId="{3DA13AB1-9C73-4C0F-807F-78BF18492AB6}" destId="{CAA144AF-E0AC-4617-8C7C-1AEA0D006AD1}" srcOrd="0" destOrd="0" presId="urn:microsoft.com/office/officeart/2005/8/layout/cycle2"/>
    <dgm:cxn modelId="{584410DB-0A38-4192-A3BE-A906CF27FE76}" srcId="{537EA6B1-70DE-4A6C-B9D2-24D3893DF395}" destId="{BAA6E761-3B0C-40DE-BECC-559DF37B380F}" srcOrd="3" destOrd="0" parTransId="{0CEC73CB-84A9-4FC5-909B-2030CA0E5C2C}" sibTransId="{3DA13AB1-9C73-4C0F-807F-78BF18492AB6}"/>
    <dgm:cxn modelId="{EA6FDD79-5A9B-4ECE-999E-AB9936489D63}" type="presOf" srcId="{537EA6B1-70DE-4A6C-B9D2-24D3893DF395}" destId="{AF6B0D96-31C5-427A-ABAC-6B22AC3CD638}" srcOrd="0" destOrd="0" presId="urn:microsoft.com/office/officeart/2005/8/layout/cycle2"/>
    <dgm:cxn modelId="{32669128-82B7-4DBC-99B6-AA5A5A00CBBF}" type="presOf" srcId="{3DA13AB1-9C73-4C0F-807F-78BF18492AB6}" destId="{EBBF5C7D-4DA6-4C72-905F-90533D63DD57}" srcOrd="1" destOrd="0" presId="urn:microsoft.com/office/officeart/2005/8/layout/cycle2"/>
    <dgm:cxn modelId="{27DF5073-4289-4385-95A0-7BBB47C01A4B}" type="presOf" srcId="{BAA6E761-3B0C-40DE-BECC-559DF37B380F}" destId="{C28BB659-51AE-4F29-8FBA-F0D7431108AD}" srcOrd="0" destOrd="0" presId="urn:microsoft.com/office/officeart/2005/8/layout/cycle2"/>
    <dgm:cxn modelId="{F76A42C8-3B82-4F39-8A43-7F1F31F956C3}" srcId="{537EA6B1-70DE-4A6C-B9D2-24D3893DF395}" destId="{2786B7FA-5A95-41DC-BE3D-68897DA8891D}" srcOrd="1" destOrd="0" parTransId="{97635A0C-5029-4E07-A8C4-EBB61E788832}" sibTransId="{12035DB1-FF1C-4F3F-ADB6-B282D51D662C}"/>
    <dgm:cxn modelId="{770486EF-27D8-4F16-B404-7288778DCD51}" type="presOf" srcId="{2786B7FA-5A95-41DC-BE3D-68897DA8891D}" destId="{F33F73E1-D6E9-43E0-A9A0-63CF7442C8B4}" srcOrd="0" destOrd="0" presId="urn:microsoft.com/office/officeart/2005/8/layout/cycle2"/>
    <dgm:cxn modelId="{43C78B2D-98AF-40B7-845E-89C0BAB311B2}" type="presOf" srcId="{2EB0255D-7383-4FDE-A092-D1EBB5B18521}" destId="{09DBF10E-7107-4B3C-BA04-2CB3B0DE2EE5}" srcOrd="0" destOrd="0" presId="urn:microsoft.com/office/officeart/2005/8/layout/cycle2"/>
    <dgm:cxn modelId="{00DD7211-46AD-4AAC-9DAA-0898F27C8F33}" srcId="{537EA6B1-70DE-4A6C-B9D2-24D3893DF395}" destId="{0A5AD358-9F09-430B-B3F0-1C313373F8E8}" srcOrd="4" destOrd="0" parTransId="{B3477333-FC54-49D2-82D3-70FCFB1EEB73}" sibTransId="{FAC941AB-CE39-49FF-9CF0-2CB8C2D0EB30}"/>
    <dgm:cxn modelId="{F0FE2695-FFD0-41FA-B40F-39F296F8DCF4}" type="presOf" srcId="{D9977051-838F-49D9-AB1D-D87E31FAA671}" destId="{30F1D6C0-3E01-42DE-8648-7B5A16F0E1C3}" srcOrd="1" destOrd="0" presId="urn:microsoft.com/office/officeart/2005/8/layout/cycle2"/>
    <dgm:cxn modelId="{0D231959-A98A-47E2-83E6-6A8A8AF039A7}" srcId="{537EA6B1-70DE-4A6C-B9D2-24D3893DF395}" destId="{2DDC52A9-6519-4350-B807-D6427CC31BB6}" srcOrd="2" destOrd="0" parTransId="{5A5CBB90-2730-4C72-B35A-9408FD024050}" sibTransId="{D20520EF-7229-4B31-9B86-11FAF58A2DF3}"/>
    <dgm:cxn modelId="{07821FEA-6A29-4DD1-BB94-38A1E6923717}" type="presOf" srcId="{D20520EF-7229-4B31-9B86-11FAF58A2DF3}" destId="{0D9D4EEB-67AD-42E3-A8E5-135BF8BF3571}" srcOrd="0" destOrd="0" presId="urn:microsoft.com/office/officeart/2005/8/layout/cycle2"/>
    <dgm:cxn modelId="{AA33C378-CD72-4770-9FFF-3F7EC9537990}" type="presOf" srcId="{D20520EF-7229-4B31-9B86-11FAF58A2DF3}" destId="{FF05AB72-A046-48F8-92B8-A2851F830B9A}" srcOrd="1" destOrd="0" presId="urn:microsoft.com/office/officeart/2005/8/layout/cycle2"/>
    <dgm:cxn modelId="{ABA6AF3A-6F68-4A06-8DD4-BA4DFCB69851}" type="presOf" srcId="{12035DB1-FF1C-4F3F-ADB6-B282D51D662C}" destId="{3E01A99B-C4D5-456A-A399-93C0392653E0}" srcOrd="1" destOrd="0" presId="urn:microsoft.com/office/officeart/2005/8/layout/cycle2"/>
    <dgm:cxn modelId="{941CCF95-8B6F-47EB-96E1-C897A4D90CDC}" type="presOf" srcId="{FAC941AB-CE39-49FF-9CF0-2CB8C2D0EB30}" destId="{2FF221EB-0ED6-4E40-936A-066AF50CEFC0}" srcOrd="0" destOrd="0" presId="urn:microsoft.com/office/officeart/2005/8/layout/cycle2"/>
    <dgm:cxn modelId="{DDA7C41C-C446-46DE-9891-7051F3ADD3E0}" srcId="{537EA6B1-70DE-4A6C-B9D2-24D3893DF395}" destId="{2EB0255D-7383-4FDE-A092-D1EBB5B18521}" srcOrd="0" destOrd="0" parTransId="{529BDC8B-54C0-4EE0-8D3E-8FD86FE8BD52}" sibTransId="{D9977051-838F-49D9-AB1D-D87E31FAA671}"/>
    <dgm:cxn modelId="{7AEE57F0-5C94-470D-9577-D4426060E548}" type="presOf" srcId="{FAC941AB-CE39-49FF-9CF0-2CB8C2D0EB30}" destId="{A5E4A86E-F140-42D2-8234-B6F7E76FAF28}" srcOrd="1" destOrd="0" presId="urn:microsoft.com/office/officeart/2005/8/layout/cycle2"/>
    <dgm:cxn modelId="{5CC6394D-9619-485F-B37C-0FCF698C8685}" type="presParOf" srcId="{AF6B0D96-31C5-427A-ABAC-6B22AC3CD638}" destId="{09DBF10E-7107-4B3C-BA04-2CB3B0DE2EE5}" srcOrd="0" destOrd="0" presId="urn:microsoft.com/office/officeart/2005/8/layout/cycle2"/>
    <dgm:cxn modelId="{3F8FDA4F-6BB1-4DA1-B7FA-74B90A26559D}" type="presParOf" srcId="{AF6B0D96-31C5-427A-ABAC-6B22AC3CD638}" destId="{50E8E53F-3597-4027-AE27-D419B641EF41}" srcOrd="1" destOrd="0" presId="urn:microsoft.com/office/officeart/2005/8/layout/cycle2"/>
    <dgm:cxn modelId="{3EFADFFC-F350-49A3-B640-BC92A614B76E}" type="presParOf" srcId="{50E8E53F-3597-4027-AE27-D419B641EF41}" destId="{30F1D6C0-3E01-42DE-8648-7B5A16F0E1C3}" srcOrd="0" destOrd="0" presId="urn:microsoft.com/office/officeart/2005/8/layout/cycle2"/>
    <dgm:cxn modelId="{6A06B74A-F9A3-4ADA-AF4C-5184EDBC5023}" type="presParOf" srcId="{AF6B0D96-31C5-427A-ABAC-6B22AC3CD638}" destId="{F33F73E1-D6E9-43E0-A9A0-63CF7442C8B4}" srcOrd="2" destOrd="0" presId="urn:microsoft.com/office/officeart/2005/8/layout/cycle2"/>
    <dgm:cxn modelId="{A5754A09-11F5-4B6A-94C9-8B3A21D31C5D}" type="presParOf" srcId="{AF6B0D96-31C5-427A-ABAC-6B22AC3CD638}" destId="{B24C1A1A-5DAC-4728-8264-EEA9E75634AA}" srcOrd="3" destOrd="0" presId="urn:microsoft.com/office/officeart/2005/8/layout/cycle2"/>
    <dgm:cxn modelId="{C2E0FF22-29DA-49A7-9490-5B0DDE0889FF}" type="presParOf" srcId="{B24C1A1A-5DAC-4728-8264-EEA9E75634AA}" destId="{3E01A99B-C4D5-456A-A399-93C0392653E0}" srcOrd="0" destOrd="0" presId="urn:microsoft.com/office/officeart/2005/8/layout/cycle2"/>
    <dgm:cxn modelId="{2C00F83B-16AE-4E8F-B8CE-369E6B185697}" type="presParOf" srcId="{AF6B0D96-31C5-427A-ABAC-6B22AC3CD638}" destId="{17294D9A-3760-400F-98C1-8C003BE3ABF0}" srcOrd="4" destOrd="0" presId="urn:microsoft.com/office/officeart/2005/8/layout/cycle2"/>
    <dgm:cxn modelId="{E7C91696-0AAA-4137-94D2-ED78E5688627}" type="presParOf" srcId="{AF6B0D96-31C5-427A-ABAC-6B22AC3CD638}" destId="{0D9D4EEB-67AD-42E3-A8E5-135BF8BF3571}" srcOrd="5" destOrd="0" presId="urn:microsoft.com/office/officeart/2005/8/layout/cycle2"/>
    <dgm:cxn modelId="{4ED8518D-9673-443D-A02E-56587B975659}" type="presParOf" srcId="{0D9D4EEB-67AD-42E3-A8E5-135BF8BF3571}" destId="{FF05AB72-A046-48F8-92B8-A2851F830B9A}" srcOrd="0" destOrd="0" presId="urn:microsoft.com/office/officeart/2005/8/layout/cycle2"/>
    <dgm:cxn modelId="{22033C45-753B-4296-99D8-1F801C47F0EE}" type="presParOf" srcId="{AF6B0D96-31C5-427A-ABAC-6B22AC3CD638}" destId="{C28BB659-51AE-4F29-8FBA-F0D7431108AD}" srcOrd="6" destOrd="0" presId="urn:microsoft.com/office/officeart/2005/8/layout/cycle2"/>
    <dgm:cxn modelId="{94FB8708-EA85-48E8-B3D8-972137D69466}" type="presParOf" srcId="{AF6B0D96-31C5-427A-ABAC-6B22AC3CD638}" destId="{CAA144AF-E0AC-4617-8C7C-1AEA0D006AD1}" srcOrd="7" destOrd="0" presId="urn:microsoft.com/office/officeart/2005/8/layout/cycle2"/>
    <dgm:cxn modelId="{0CB9D482-4E69-4200-8A95-F4BCACF8B142}" type="presParOf" srcId="{CAA144AF-E0AC-4617-8C7C-1AEA0D006AD1}" destId="{EBBF5C7D-4DA6-4C72-905F-90533D63DD57}" srcOrd="0" destOrd="0" presId="urn:microsoft.com/office/officeart/2005/8/layout/cycle2"/>
    <dgm:cxn modelId="{9D9647A0-210F-4967-B670-DA8B6B382704}" type="presParOf" srcId="{AF6B0D96-31C5-427A-ABAC-6B22AC3CD638}" destId="{38C6962C-1CD0-48A5-B1E5-052B77EA2450}" srcOrd="8" destOrd="0" presId="urn:microsoft.com/office/officeart/2005/8/layout/cycle2"/>
    <dgm:cxn modelId="{3F6FD5BA-9F75-4C3C-A641-48D71E855FF7}" type="presParOf" srcId="{AF6B0D96-31C5-427A-ABAC-6B22AC3CD638}" destId="{2FF221EB-0ED6-4E40-936A-066AF50CEFC0}" srcOrd="9" destOrd="0" presId="urn:microsoft.com/office/officeart/2005/8/layout/cycle2"/>
    <dgm:cxn modelId="{92231D1E-7445-432C-BD2D-3571366B8586}" type="presParOf" srcId="{2FF221EB-0ED6-4E40-936A-066AF50CEFC0}" destId="{A5E4A86E-F140-42D2-8234-B6F7E76FAF28}" srcOrd="0" destOrd="0" presId="urn:microsoft.com/office/officeart/2005/8/layout/cycle2"/>
  </dgm:cxnLst>
  <dgm:bg/>
  <dgm:whole>
    <a:ln>
      <a:solidFill>
        <a:schemeClr val="accent2"/>
      </a:solidFill>
    </a:ln>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2912523-DD7C-4087-83A7-227464C84E28}" type="doc">
      <dgm:prSet loTypeId="urn:microsoft.com/office/officeart/2005/8/layout/cycle2" loCatId="cycle" qsTypeId="urn:microsoft.com/office/officeart/2005/8/quickstyle/simple1" qsCatId="simple" csTypeId="urn:microsoft.com/office/officeart/2005/8/colors/colorful1" csCatId="colorful" phldr="1"/>
      <dgm:spPr/>
      <dgm:t>
        <a:bodyPr/>
        <a:lstStyle/>
        <a:p>
          <a:endParaRPr lang="en-US"/>
        </a:p>
      </dgm:t>
    </dgm:pt>
    <dgm:pt modelId="{AEF82341-07D7-49B9-80AC-A80FB0859173}">
      <dgm:prSet phldrT="[Text]"/>
      <dgm:spPr/>
      <dgm:t>
        <a:bodyPr/>
        <a:lstStyle/>
        <a:p>
          <a:r>
            <a:rPr lang="en-US" dirty="0" smtClean="0"/>
            <a:t>People questioned the Church</a:t>
          </a:r>
          <a:endParaRPr lang="en-US" dirty="0"/>
        </a:p>
      </dgm:t>
    </dgm:pt>
    <dgm:pt modelId="{070EE248-4494-4EBD-8AAC-15FB799CB070}" type="parTrans" cxnId="{B0F13198-5991-4A41-A392-D500514F120D}">
      <dgm:prSet/>
      <dgm:spPr/>
      <dgm:t>
        <a:bodyPr/>
        <a:lstStyle/>
        <a:p>
          <a:endParaRPr lang="en-US"/>
        </a:p>
      </dgm:t>
    </dgm:pt>
    <dgm:pt modelId="{CE9DDCBF-6724-439A-9C60-0BF357327E8B}" type="sibTrans" cxnId="{B0F13198-5991-4A41-A392-D500514F120D}">
      <dgm:prSet/>
      <dgm:spPr/>
      <dgm:t>
        <a:bodyPr/>
        <a:lstStyle/>
        <a:p>
          <a:endParaRPr lang="en-US"/>
        </a:p>
      </dgm:t>
    </dgm:pt>
    <dgm:pt modelId="{A1FB3ABA-EA96-4B16-95C5-68E11F3025F0}">
      <dgm:prSet phldrT="[Text]"/>
      <dgm:spPr/>
      <dgm:t>
        <a:bodyPr/>
        <a:lstStyle/>
        <a:p>
          <a:r>
            <a:rPr lang="en-US" dirty="0" smtClean="0"/>
            <a:t>Church feels threated and undermined</a:t>
          </a:r>
          <a:endParaRPr lang="en-US" dirty="0"/>
        </a:p>
      </dgm:t>
    </dgm:pt>
    <dgm:pt modelId="{A94189F1-D93F-48E3-879C-9B7ACF0B6E89}" type="parTrans" cxnId="{3648A67D-4D61-478C-8042-5BD145D80F71}">
      <dgm:prSet/>
      <dgm:spPr/>
      <dgm:t>
        <a:bodyPr/>
        <a:lstStyle/>
        <a:p>
          <a:endParaRPr lang="en-US"/>
        </a:p>
      </dgm:t>
    </dgm:pt>
    <dgm:pt modelId="{EB765341-FF9C-42D9-8A1C-92BFC500725A}" type="sibTrans" cxnId="{3648A67D-4D61-478C-8042-5BD145D80F71}">
      <dgm:prSet/>
      <dgm:spPr/>
      <dgm:t>
        <a:bodyPr/>
        <a:lstStyle/>
        <a:p>
          <a:endParaRPr lang="en-US"/>
        </a:p>
      </dgm:t>
    </dgm:pt>
    <dgm:pt modelId="{C2FA3535-AC03-4B84-A4DF-AE420273AD29}">
      <dgm:prSet phldrT="[Text]"/>
      <dgm:spPr/>
      <dgm:t>
        <a:bodyPr/>
        <a:lstStyle/>
        <a:p>
          <a:r>
            <a:rPr lang="en-US" dirty="0" smtClean="0"/>
            <a:t>Laws against heresy  (1382, 1401, 1414)</a:t>
          </a:r>
          <a:endParaRPr lang="en-US" dirty="0"/>
        </a:p>
      </dgm:t>
    </dgm:pt>
    <dgm:pt modelId="{4D86F190-C38B-4BCE-B009-86E29377460B}" type="parTrans" cxnId="{6CF5CD6C-58D8-455E-93F7-4E6F43927D8F}">
      <dgm:prSet/>
      <dgm:spPr/>
      <dgm:t>
        <a:bodyPr/>
        <a:lstStyle/>
        <a:p>
          <a:endParaRPr lang="en-US"/>
        </a:p>
      </dgm:t>
    </dgm:pt>
    <dgm:pt modelId="{A40BC38A-533D-4FCA-A0F6-2C1986BA878F}" type="sibTrans" cxnId="{6CF5CD6C-58D8-455E-93F7-4E6F43927D8F}">
      <dgm:prSet/>
      <dgm:spPr/>
      <dgm:t>
        <a:bodyPr/>
        <a:lstStyle/>
        <a:p>
          <a:endParaRPr lang="en-US"/>
        </a:p>
      </dgm:t>
    </dgm:pt>
    <dgm:pt modelId="{9407E638-FAB7-4348-A640-C3C5E758C4B8}" type="pres">
      <dgm:prSet presAssocID="{E2912523-DD7C-4087-83A7-227464C84E28}" presName="cycle" presStyleCnt="0">
        <dgm:presLayoutVars>
          <dgm:dir/>
          <dgm:resizeHandles val="exact"/>
        </dgm:presLayoutVars>
      </dgm:prSet>
      <dgm:spPr/>
      <dgm:t>
        <a:bodyPr/>
        <a:lstStyle/>
        <a:p>
          <a:endParaRPr lang="en-GB"/>
        </a:p>
      </dgm:t>
    </dgm:pt>
    <dgm:pt modelId="{9EDD35A4-DAA7-4EF6-9071-C709C136CA19}" type="pres">
      <dgm:prSet presAssocID="{AEF82341-07D7-49B9-80AC-A80FB0859173}" presName="node" presStyleLbl="node1" presStyleIdx="0" presStyleCnt="3">
        <dgm:presLayoutVars>
          <dgm:bulletEnabled val="1"/>
        </dgm:presLayoutVars>
      </dgm:prSet>
      <dgm:spPr/>
      <dgm:t>
        <a:bodyPr/>
        <a:lstStyle/>
        <a:p>
          <a:endParaRPr lang="en-GB"/>
        </a:p>
      </dgm:t>
    </dgm:pt>
    <dgm:pt modelId="{7334927C-D5A2-415A-BBD3-CF1D03BE340D}" type="pres">
      <dgm:prSet presAssocID="{CE9DDCBF-6724-439A-9C60-0BF357327E8B}" presName="sibTrans" presStyleLbl="sibTrans2D1" presStyleIdx="0" presStyleCnt="3"/>
      <dgm:spPr/>
      <dgm:t>
        <a:bodyPr/>
        <a:lstStyle/>
        <a:p>
          <a:endParaRPr lang="en-GB"/>
        </a:p>
      </dgm:t>
    </dgm:pt>
    <dgm:pt modelId="{22AB27DE-44EB-460D-9E5E-44C455E5BF91}" type="pres">
      <dgm:prSet presAssocID="{CE9DDCBF-6724-439A-9C60-0BF357327E8B}" presName="connectorText" presStyleLbl="sibTrans2D1" presStyleIdx="0" presStyleCnt="3"/>
      <dgm:spPr/>
      <dgm:t>
        <a:bodyPr/>
        <a:lstStyle/>
        <a:p>
          <a:endParaRPr lang="en-GB"/>
        </a:p>
      </dgm:t>
    </dgm:pt>
    <dgm:pt modelId="{935B70C2-69ED-4C8A-ABF8-E8BCBDB694FF}" type="pres">
      <dgm:prSet presAssocID="{A1FB3ABA-EA96-4B16-95C5-68E11F3025F0}" presName="node" presStyleLbl="node1" presStyleIdx="1" presStyleCnt="3">
        <dgm:presLayoutVars>
          <dgm:bulletEnabled val="1"/>
        </dgm:presLayoutVars>
      </dgm:prSet>
      <dgm:spPr/>
      <dgm:t>
        <a:bodyPr/>
        <a:lstStyle/>
        <a:p>
          <a:endParaRPr lang="en-GB"/>
        </a:p>
      </dgm:t>
    </dgm:pt>
    <dgm:pt modelId="{94C2AE5B-E53D-4053-86D8-FCE08CD4A5BA}" type="pres">
      <dgm:prSet presAssocID="{EB765341-FF9C-42D9-8A1C-92BFC500725A}" presName="sibTrans" presStyleLbl="sibTrans2D1" presStyleIdx="1" presStyleCnt="3"/>
      <dgm:spPr/>
      <dgm:t>
        <a:bodyPr/>
        <a:lstStyle/>
        <a:p>
          <a:endParaRPr lang="en-GB"/>
        </a:p>
      </dgm:t>
    </dgm:pt>
    <dgm:pt modelId="{94FCB5F9-B551-44BD-B3DE-AFFA92904F6A}" type="pres">
      <dgm:prSet presAssocID="{EB765341-FF9C-42D9-8A1C-92BFC500725A}" presName="connectorText" presStyleLbl="sibTrans2D1" presStyleIdx="1" presStyleCnt="3"/>
      <dgm:spPr/>
      <dgm:t>
        <a:bodyPr/>
        <a:lstStyle/>
        <a:p>
          <a:endParaRPr lang="en-GB"/>
        </a:p>
      </dgm:t>
    </dgm:pt>
    <dgm:pt modelId="{E2084C18-E7DD-4558-BAA9-8B8915E0532B}" type="pres">
      <dgm:prSet presAssocID="{C2FA3535-AC03-4B84-A4DF-AE420273AD29}" presName="node" presStyleLbl="node1" presStyleIdx="2" presStyleCnt="3">
        <dgm:presLayoutVars>
          <dgm:bulletEnabled val="1"/>
        </dgm:presLayoutVars>
      </dgm:prSet>
      <dgm:spPr/>
      <dgm:t>
        <a:bodyPr/>
        <a:lstStyle/>
        <a:p>
          <a:endParaRPr lang="en-US"/>
        </a:p>
      </dgm:t>
    </dgm:pt>
    <dgm:pt modelId="{F54168EA-6163-4FD2-AC5F-2DB911462DB4}" type="pres">
      <dgm:prSet presAssocID="{A40BC38A-533D-4FCA-A0F6-2C1986BA878F}" presName="sibTrans" presStyleLbl="sibTrans2D1" presStyleIdx="2" presStyleCnt="3"/>
      <dgm:spPr/>
      <dgm:t>
        <a:bodyPr/>
        <a:lstStyle/>
        <a:p>
          <a:endParaRPr lang="en-GB"/>
        </a:p>
      </dgm:t>
    </dgm:pt>
    <dgm:pt modelId="{A6A037CC-3A17-4055-B971-1FAF3DA56EE9}" type="pres">
      <dgm:prSet presAssocID="{A40BC38A-533D-4FCA-A0F6-2C1986BA878F}" presName="connectorText" presStyleLbl="sibTrans2D1" presStyleIdx="2" presStyleCnt="3"/>
      <dgm:spPr/>
      <dgm:t>
        <a:bodyPr/>
        <a:lstStyle/>
        <a:p>
          <a:endParaRPr lang="en-GB"/>
        </a:p>
      </dgm:t>
    </dgm:pt>
  </dgm:ptLst>
  <dgm:cxnLst>
    <dgm:cxn modelId="{3648A67D-4D61-478C-8042-5BD145D80F71}" srcId="{E2912523-DD7C-4087-83A7-227464C84E28}" destId="{A1FB3ABA-EA96-4B16-95C5-68E11F3025F0}" srcOrd="1" destOrd="0" parTransId="{A94189F1-D93F-48E3-879C-9B7ACF0B6E89}" sibTransId="{EB765341-FF9C-42D9-8A1C-92BFC500725A}"/>
    <dgm:cxn modelId="{6CF5CD6C-58D8-455E-93F7-4E6F43927D8F}" srcId="{E2912523-DD7C-4087-83A7-227464C84E28}" destId="{C2FA3535-AC03-4B84-A4DF-AE420273AD29}" srcOrd="2" destOrd="0" parTransId="{4D86F190-C38B-4BCE-B009-86E29377460B}" sibTransId="{A40BC38A-533D-4FCA-A0F6-2C1986BA878F}"/>
    <dgm:cxn modelId="{9DC7666F-5BF7-4CF8-B16B-4F555C98E4CB}" type="presOf" srcId="{A40BC38A-533D-4FCA-A0F6-2C1986BA878F}" destId="{F54168EA-6163-4FD2-AC5F-2DB911462DB4}" srcOrd="0" destOrd="0" presId="urn:microsoft.com/office/officeart/2005/8/layout/cycle2"/>
    <dgm:cxn modelId="{8DFD42BA-EC55-4BE0-B112-7FA0A81CC190}" type="presOf" srcId="{C2FA3535-AC03-4B84-A4DF-AE420273AD29}" destId="{E2084C18-E7DD-4558-BAA9-8B8915E0532B}" srcOrd="0" destOrd="0" presId="urn:microsoft.com/office/officeart/2005/8/layout/cycle2"/>
    <dgm:cxn modelId="{B96D3BB0-4570-4A91-BC83-A823B8B403C1}" type="presOf" srcId="{EB765341-FF9C-42D9-8A1C-92BFC500725A}" destId="{94C2AE5B-E53D-4053-86D8-FCE08CD4A5BA}" srcOrd="0" destOrd="0" presId="urn:microsoft.com/office/officeart/2005/8/layout/cycle2"/>
    <dgm:cxn modelId="{56E4B58E-373E-49A1-BF2A-5DD0F841CE87}" type="presOf" srcId="{AEF82341-07D7-49B9-80AC-A80FB0859173}" destId="{9EDD35A4-DAA7-4EF6-9071-C709C136CA19}" srcOrd="0" destOrd="0" presId="urn:microsoft.com/office/officeart/2005/8/layout/cycle2"/>
    <dgm:cxn modelId="{1DD800D5-7CB6-4C67-AD3F-3DCEE1AE9B5C}" type="presOf" srcId="{EB765341-FF9C-42D9-8A1C-92BFC500725A}" destId="{94FCB5F9-B551-44BD-B3DE-AFFA92904F6A}" srcOrd="1" destOrd="0" presId="urn:microsoft.com/office/officeart/2005/8/layout/cycle2"/>
    <dgm:cxn modelId="{8389D39F-3FE2-4615-A40D-C250F27A24B3}" type="presOf" srcId="{CE9DDCBF-6724-439A-9C60-0BF357327E8B}" destId="{22AB27DE-44EB-460D-9E5E-44C455E5BF91}" srcOrd="1" destOrd="0" presId="urn:microsoft.com/office/officeart/2005/8/layout/cycle2"/>
    <dgm:cxn modelId="{7EF96E57-6CC7-4499-9DE2-3F18D2BCEF3A}" type="presOf" srcId="{CE9DDCBF-6724-439A-9C60-0BF357327E8B}" destId="{7334927C-D5A2-415A-BBD3-CF1D03BE340D}" srcOrd="0" destOrd="0" presId="urn:microsoft.com/office/officeart/2005/8/layout/cycle2"/>
    <dgm:cxn modelId="{084A07A0-4FE1-4EEB-AC1A-EA6F637D51DF}" type="presOf" srcId="{E2912523-DD7C-4087-83A7-227464C84E28}" destId="{9407E638-FAB7-4348-A640-C3C5E758C4B8}" srcOrd="0" destOrd="0" presId="urn:microsoft.com/office/officeart/2005/8/layout/cycle2"/>
    <dgm:cxn modelId="{564B5D6C-605A-430C-ABE5-09DEF026222F}" type="presOf" srcId="{A40BC38A-533D-4FCA-A0F6-2C1986BA878F}" destId="{A6A037CC-3A17-4055-B971-1FAF3DA56EE9}" srcOrd="1" destOrd="0" presId="urn:microsoft.com/office/officeart/2005/8/layout/cycle2"/>
    <dgm:cxn modelId="{A7045F65-E814-450B-BADC-FCE5B230D5FF}" type="presOf" srcId="{A1FB3ABA-EA96-4B16-95C5-68E11F3025F0}" destId="{935B70C2-69ED-4C8A-ABF8-E8BCBDB694FF}" srcOrd="0" destOrd="0" presId="urn:microsoft.com/office/officeart/2005/8/layout/cycle2"/>
    <dgm:cxn modelId="{B0F13198-5991-4A41-A392-D500514F120D}" srcId="{E2912523-DD7C-4087-83A7-227464C84E28}" destId="{AEF82341-07D7-49B9-80AC-A80FB0859173}" srcOrd="0" destOrd="0" parTransId="{070EE248-4494-4EBD-8AAC-15FB799CB070}" sibTransId="{CE9DDCBF-6724-439A-9C60-0BF357327E8B}"/>
    <dgm:cxn modelId="{8BC889A0-381E-417F-BE2A-7330FD517043}" type="presParOf" srcId="{9407E638-FAB7-4348-A640-C3C5E758C4B8}" destId="{9EDD35A4-DAA7-4EF6-9071-C709C136CA19}" srcOrd="0" destOrd="0" presId="urn:microsoft.com/office/officeart/2005/8/layout/cycle2"/>
    <dgm:cxn modelId="{32065CC2-5E10-4849-A412-9CBD205683D5}" type="presParOf" srcId="{9407E638-FAB7-4348-A640-C3C5E758C4B8}" destId="{7334927C-D5A2-415A-BBD3-CF1D03BE340D}" srcOrd="1" destOrd="0" presId="urn:microsoft.com/office/officeart/2005/8/layout/cycle2"/>
    <dgm:cxn modelId="{E32F14ED-0963-4E91-8F78-A915C88D1D7D}" type="presParOf" srcId="{7334927C-D5A2-415A-BBD3-CF1D03BE340D}" destId="{22AB27DE-44EB-460D-9E5E-44C455E5BF91}" srcOrd="0" destOrd="0" presId="urn:microsoft.com/office/officeart/2005/8/layout/cycle2"/>
    <dgm:cxn modelId="{E6BB0E66-B784-405F-9D3E-F200B02D94F8}" type="presParOf" srcId="{9407E638-FAB7-4348-A640-C3C5E758C4B8}" destId="{935B70C2-69ED-4C8A-ABF8-E8BCBDB694FF}" srcOrd="2" destOrd="0" presId="urn:microsoft.com/office/officeart/2005/8/layout/cycle2"/>
    <dgm:cxn modelId="{40AFDE16-3C8B-4537-997E-E09311D5A86E}" type="presParOf" srcId="{9407E638-FAB7-4348-A640-C3C5E758C4B8}" destId="{94C2AE5B-E53D-4053-86D8-FCE08CD4A5BA}" srcOrd="3" destOrd="0" presId="urn:microsoft.com/office/officeart/2005/8/layout/cycle2"/>
    <dgm:cxn modelId="{A20B540F-A781-4B6D-9C89-4053DA26FC76}" type="presParOf" srcId="{94C2AE5B-E53D-4053-86D8-FCE08CD4A5BA}" destId="{94FCB5F9-B551-44BD-B3DE-AFFA92904F6A}" srcOrd="0" destOrd="0" presId="urn:microsoft.com/office/officeart/2005/8/layout/cycle2"/>
    <dgm:cxn modelId="{B7774B0C-9C2D-4E52-A15C-1653472377D8}" type="presParOf" srcId="{9407E638-FAB7-4348-A640-C3C5E758C4B8}" destId="{E2084C18-E7DD-4558-BAA9-8B8915E0532B}" srcOrd="4" destOrd="0" presId="urn:microsoft.com/office/officeart/2005/8/layout/cycle2"/>
    <dgm:cxn modelId="{74B26CDC-12CC-4254-81EF-06EECC525162}" type="presParOf" srcId="{9407E638-FAB7-4348-A640-C3C5E758C4B8}" destId="{F54168EA-6163-4FD2-AC5F-2DB911462DB4}" srcOrd="5" destOrd="0" presId="urn:microsoft.com/office/officeart/2005/8/layout/cycle2"/>
    <dgm:cxn modelId="{2848E0EF-6BC4-4996-A570-80A10A559F1F}" type="presParOf" srcId="{F54168EA-6163-4FD2-AC5F-2DB911462DB4}" destId="{A6A037CC-3A17-4055-B971-1FAF3DA56EE9}" srcOrd="0" destOrd="0" presId="urn:microsoft.com/office/officeart/2005/8/layout/cycle2"/>
  </dgm:cxnLst>
  <dgm:bg/>
  <dgm:whole>
    <a:ln>
      <a:solidFill>
        <a:schemeClr val="accent2"/>
      </a:solidFill>
    </a:ln>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91FDF2B-952E-4F42-9DB1-4B8E4C1BBE94}" type="doc">
      <dgm:prSet loTypeId="urn:microsoft.com/office/officeart/2005/8/layout/chevron2" loCatId="list" qsTypeId="urn:microsoft.com/office/officeart/2005/8/quickstyle/simple1" qsCatId="simple" csTypeId="urn:microsoft.com/office/officeart/2005/8/colors/colorful5" csCatId="colorful" phldr="1"/>
      <dgm:spPr/>
      <dgm:t>
        <a:bodyPr/>
        <a:lstStyle/>
        <a:p>
          <a:endParaRPr lang="en-US"/>
        </a:p>
      </dgm:t>
    </dgm:pt>
    <dgm:pt modelId="{0EF97028-5779-4175-B1AB-F3AF7C1FE99C}">
      <dgm:prSet phldrT="[Text]" phldr="1"/>
      <dgm:spPr/>
      <dgm:t>
        <a:bodyPr/>
        <a:lstStyle/>
        <a:p>
          <a:endParaRPr lang="en-US" dirty="0"/>
        </a:p>
      </dgm:t>
    </dgm:pt>
    <dgm:pt modelId="{C0A7FF4E-517F-4437-BA7D-06D3DFF004E1}" type="parTrans" cxnId="{DFE6BF6A-CEC0-407C-82DF-673F875E8F96}">
      <dgm:prSet/>
      <dgm:spPr/>
      <dgm:t>
        <a:bodyPr/>
        <a:lstStyle/>
        <a:p>
          <a:endParaRPr lang="en-US"/>
        </a:p>
      </dgm:t>
    </dgm:pt>
    <dgm:pt modelId="{0B179E4B-E918-43B5-B715-0283174044A1}" type="sibTrans" cxnId="{DFE6BF6A-CEC0-407C-82DF-673F875E8F96}">
      <dgm:prSet/>
      <dgm:spPr/>
      <dgm:t>
        <a:bodyPr/>
        <a:lstStyle/>
        <a:p>
          <a:endParaRPr lang="en-US"/>
        </a:p>
      </dgm:t>
    </dgm:pt>
    <dgm:pt modelId="{78D58F15-C650-42BF-ADB5-DC0F16543F6F}">
      <dgm:prSet phldrT="[Text]"/>
      <dgm:spPr/>
      <dgm:t>
        <a:bodyPr/>
        <a:lstStyle/>
        <a:p>
          <a:r>
            <a:rPr lang="en-US" dirty="0" smtClean="0"/>
            <a:t>Role of the Church </a:t>
          </a:r>
          <a:endParaRPr lang="en-US" dirty="0"/>
        </a:p>
      </dgm:t>
    </dgm:pt>
    <dgm:pt modelId="{58D3F280-749C-4DE4-8396-15AF6C2A510C}" type="parTrans" cxnId="{ECE1ED3B-2833-468C-98B2-1C293BD2356A}">
      <dgm:prSet/>
      <dgm:spPr/>
      <dgm:t>
        <a:bodyPr/>
        <a:lstStyle/>
        <a:p>
          <a:endParaRPr lang="en-US"/>
        </a:p>
      </dgm:t>
    </dgm:pt>
    <dgm:pt modelId="{E7B31B98-6320-45AA-BBDF-79F01FE91545}" type="sibTrans" cxnId="{ECE1ED3B-2833-468C-98B2-1C293BD2356A}">
      <dgm:prSet/>
      <dgm:spPr/>
      <dgm:t>
        <a:bodyPr/>
        <a:lstStyle/>
        <a:p>
          <a:endParaRPr lang="en-US"/>
        </a:p>
      </dgm:t>
    </dgm:pt>
    <dgm:pt modelId="{9187C75C-FDC3-4C5C-A794-5E758AA99819}">
      <dgm:prSet phldrT="[Text]"/>
      <dgm:spPr/>
      <dgm:t>
        <a:bodyPr/>
        <a:lstStyle/>
        <a:p>
          <a:r>
            <a:rPr lang="en-US" dirty="0" smtClean="0"/>
            <a:t>Role of the King</a:t>
          </a:r>
          <a:endParaRPr lang="en-US" dirty="0"/>
        </a:p>
      </dgm:t>
    </dgm:pt>
    <dgm:pt modelId="{AB54A6AD-AA5F-4C67-90BD-69CB21EC3F90}" type="parTrans" cxnId="{F202CCBD-9DB3-4E14-A118-8A58D607F0B9}">
      <dgm:prSet/>
      <dgm:spPr/>
      <dgm:t>
        <a:bodyPr/>
        <a:lstStyle/>
        <a:p>
          <a:endParaRPr lang="en-US"/>
        </a:p>
      </dgm:t>
    </dgm:pt>
    <dgm:pt modelId="{D6C47F3E-F86A-4334-BCBA-838795EA71A9}" type="sibTrans" cxnId="{F202CCBD-9DB3-4E14-A118-8A58D607F0B9}">
      <dgm:prSet/>
      <dgm:spPr/>
      <dgm:t>
        <a:bodyPr/>
        <a:lstStyle/>
        <a:p>
          <a:endParaRPr lang="en-US"/>
        </a:p>
      </dgm:t>
    </dgm:pt>
    <dgm:pt modelId="{44EC1273-DCA0-4974-B51A-10ADFC898043}">
      <dgm:prSet phldrT="[Text]" phldr="1"/>
      <dgm:spPr/>
      <dgm:t>
        <a:bodyPr/>
        <a:lstStyle/>
        <a:p>
          <a:endParaRPr lang="en-US" dirty="0"/>
        </a:p>
      </dgm:t>
    </dgm:pt>
    <dgm:pt modelId="{08876468-2A2D-4360-9853-A3C50DE294D8}" type="parTrans" cxnId="{01D61E01-B0F6-47BD-913F-065C45B177A0}">
      <dgm:prSet/>
      <dgm:spPr/>
      <dgm:t>
        <a:bodyPr/>
        <a:lstStyle/>
        <a:p>
          <a:endParaRPr lang="en-US"/>
        </a:p>
      </dgm:t>
    </dgm:pt>
    <dgm:pt modelId="{7547772E-B503-41C8-A9D4-66A7D46AE911}" type="sibTrans" cxnId="{01D61E01-B0F6-47BD-913F-065C45B177A0}">
      <dgm:prSet/>
      <dgm:spPr/>
      <dgm:t>
        <a:bodyPr/>
        <a:lstStyle/>
        <a:p>
          <a:endParaRPr lang="en-US"/>
        </a:p>
      </dgm:t>
    </dgm:pt>
    <dgm:pt modelId="{AA88DDF0-F02B-4074-807E-CB4A2A3D0930}">
      <dgm:prSet phldrT="[Text]"/>
      <dgm:spPr/>
      <dgm:t>
        <a:bodyPr/>
        <a:lstStyle/>
        <a:p>
          <a:r>
            <a:rPr lang="en-US" dirty="0" smtClean="0"/>
            <a:t>Changing Attitudes</a:t>
          </a:r>
          <a:endParaRPr lang="en-US" dirty="0"/>
        </a:p>
      </dgm:t>
    </dgm:pt>
    <dgm:pt modelId="{7DEE1A50-9371-4B43-A122-903C15B114FF}" type="parTrans" cxnId="{A8844F48-D9E9-4288-8C5F-E1D4E856E7A3}">
      <dgm:prSet/>
      <dgm:spPr/>
      <dgm:t>
        <a:bodyPr/>
        <a:lstStyle/>
        <a:p>
          <a:endParaRPr lang="en-US"/>
        </a:p>
      </dgm:t>
    </dgm:pt>
    <dgm:pt modelId="{E3D945BF-C80C-4F78-80E7-6E10B48D7ED7}" type="sibTrans" cxnId="{A8844F48-D9E9-4288-8C5F-E1D4E856E7A3}">
      <dgm:prSet/>
      <dgm:spPr/>
      <dgm:t>
        <a:bodyPr/>
        <a:lstStyle/>
        <a:p>
          <a:endParaRPr lang="en-US"/>
        </a:p>
      </dgm:t>
    </dgm:pt>
    <dgm:pt modelId="{09A9174B-AE29-47AA-A609-CB3E5288465F}">
      <dgm:prSet phldrT="[Text]" phldr="1"/>
      <dgm:spPr/>
      <dgm:t>
        <a:bodyPr/>
        <a:lstStyle/>
        <a:p>
          <a:endParaRPr lang="en-US" dirty="0"/>
        </a:p>
      </dgm:t>
    </dgm:pt>
    <dgm:pt modelId="{5D3C06DA-C2D5-4C8F-A8B2-465EF280C363}" type="sibTrans" cxnId="{69FF9B75-9CA9-4B14-A7A7-62989AB2551B}">
      <dgm:prSet/>
      <dgm:spPr/>
      <dgm:t>
        <a:bodyPr/>
        <a:lstStyle/>
        <a:p>
          <a:endParaRPr lang="en-US"/>
        </a:p>
      </dgm:t>
    </dgm:pt>
    <dgm:pt modelId="{7BC5FEDC-7658-4C97-B3E6-F594D2F9D47E}" type="parTrans" cxnId="{69FF9B75-9CA9-4B14-A7A7-62989AB2551B}">
      <dgm:prSet/>
      <dgm:spPr/>
      <dgm:t>
        <a:bodyPr/>
        <a:lstStyle/>
        <a:p>
          <a:endParaRPr lang="en-US"/>
        </a:p>
      </dgm:t>
    </dgm:pt>
    <dgm:pt modelId="{ACFC63D5-BA26-4034-8B54-999B40519D66}" type="pres">
      <dgm:prSet presAssocID="{391FDF2B-952E-4F42-9DB1-4B8E4C1BBE94}" presName="linearFlow" presStyleCnt="0">
        <dgm:presLayoutVars>
          <dgm:dir/>
          <dgm:animLvl val="lvl"/>
          <dgm:resizeHandles val="exact"/>
        </dgm:presLayoutVars>
      </dgm:prSet>
      <dgm:spPr/>
      <dgm:t>
        <a:bodyPr/>
        <a:lstStyle/>
        <a:p>
          <a:endParaRPr lang="en-GB"/>
        </a:p>
      </dgm:t>
    </dgm:pt>
    <dgm:pt modelId="{CBE3CFA4-00E8-4E58-898F-B5907B670D71}" type="pres">
      <dgm:prSet presAssocID="{0EF97028-5779-4175-B1AB-F3AF7C1FE99C}" presName="composite" presStyleCnt="0"/>
      <dgm:spPr/>
    </dgm:pt>
    <dgm:pt modelId="{B752229E-9C6C-4B53-85FC-D41F54A3B07F}" type="pres">
      <dgm:prSet presAssocID="{0EF97028-5779-4175-B1AB-F3AF7C1FE99C}" presName="parentText" presStyleLbl="alignNode1" presStyleIdx="0" presStyleCnt="3">
        <dgm:presLayoutVars>
          <dgm:chMax val="1"/>
          <dgm:bulletEnabled val="1"/>
        </dgm:presLayoutVars>
      </dgm:prSet>
      <dgm:spPr/>
      <dgm:t>
        <a:bodyPr/>
        <a:lstStyle/>
        <a:p>
          <a:endParaRPr lang="en-GB"/>
        </a:p>
      </dgm:t>
    </dgm:pt>
    <dgm:pt modelId="{51556194-AB04-4651-9BDC-7658183910A8}" type="pres">
      <dgm:prSet presAssocID="{0EF97028-5779-4175-B1AB-F3AF7C1FE99C}" presName="descendantText" presStyleLbl="alignAcc1" presStyleIdx="0" presStyleCnt="3">
        <dgm:presLayoutVars>
          <dgm:bulletEnabled val="1"/>
        </dgm:presLayoutVars>
      </dgm:prSet>
      <dgm:spPr/>
      <dgm:t>
        <a:bodyPr/>
        <a:lstStyle/>
        <a:p>
          <a:endParaRPr lang="en-US"/>
        </a:p>
      </dgm:t>
    </dgm:pt>
    <dgm:pt modelId="{23061CFD-16CE-4E13-809B-C12E26D3633A}" type="pres">
      <dgm:prSet presAssocID="{0B179E4B-E918-43B5-B715-0283174044A1}" presName="sp" presStyleCnt="0"/>
      <dgm:spPr/>
    </dgm:pt>
    <dgm:pt modelId="{9555423D-8EB4-4C7C-B0B6-468F477BB47E}" type="pres">
      <dgm:prSet presAssocID="{09A9174B-AE29-47AA-A609-CB3E5288465F}" presName="composite" presStyleCnt="0"/>
      <dgm:spPr/>
    </dgm:pt>
    <dgm:pt modelId="{93A6ABF5-51F4-4D10-8747-0D282B09740C}" type="pres">
      <dgm:prSet presAssocID="{09A9174B-AE29-47AA-A609-CB3E5288465F}" presName="parentText" presStyleLbl="alignNode1" presStyleIdx="1" presStyleCnt="3">
        <dgm:presLayoutVars>
          <dgm:chMax val="1"/>
          <dgm:bulletEnabled val="1"/>
        </dgm:presLayoutVars>
      </dgm:prSet>
      <dgm:spPr/>
      <dgm:t>
        <a:bodyPr/>
        <a:lstStyle/>
        <a:p>
          <a:endParaRPr lang="en-US"/>
        </a:p>
      </dgm:t>
    </dgm:pt>
    <dgm:pt modelId="{37BD948B-10E8-4F7F-AE4C-9C4BFC121C7E}" type="pres">
      <dgm:prSet presAssocID="{09A9174B-AE29-47AA-A609-CB3E5288465F}" presName="descendantText" presStyleLbl="alignAcc1" presStyleIdx="1" presStyleCnt="3">
        <dgm:presLayoutVars>
          <dgm:bulletEnabled val="1"/>
        </dgm:presLayoutVars>
      </dgm:prSet>
      <dgm:spPr/>
      <dgm:t>
        <a:bodyPr/>
        <a:lstStyle/>
        <a:p>
          <a:endParaRPr lang="en-US"/>
        </a:p>
      </dgm:t>
    </dgm:pt>
    <dgm:pt modelId="{E08EA754-57B4-4C56-B628-DECA137FF08F}" type="pres">
      <dgm:prSet presAssocID="{5D3C06DA-C2D5-4C8F-A8B2-465EF280C363}" presName="sp" presStyleCnt="0"/>
      <dgm:spPr/>
    </dgm:pt>
    <dgm:pt modelId="{429A69D4-0DBC-4586-B03D-CD720C79DFFB}" type="pres">
      <dgm:prSet presAssocID="{44EC1273-DCA0-4974-B51A-10ADFC898043}" presName="composite" presStyleCnt="0"/>
      <dgm:spPr/>
    </dgm:pt>
    <dgm:pt modelId="{055F534A-8DCC-4FE3-9562-F7B73C93C246}" type="pres">
      <dgm:prSet presAssocID="{44EC1273-DCA0-4974-B51A-10ADFC898043}" presName="parentText" presStyleLbl="alignNode1" presStyleIdx="2" presStyleCnt="3">
        <dgm:presLayoutVars>
          <dgm:chMax val="1"/>
          <dgm:bulletEnabled val="1"/>
        </dgm:presLayoutVars>
      </dgm:prSet>
      <dgm:spPr/>
      <dgm:t>
        <a:bodyPr/>
        <a:lstStyle/>
        <a:p>
          <a:endParaRPr lang="en-GB"/>
        </a:p>
      </dgm:t>
    </dgm:pt>
    <dgm:pt modelId="{7E039B2C-2205-4488-B3AE-28FB30024EC0}" type="pres">
      <dgm:prSet presAssocID="{44EC1273-DCA0-4974-B51A-10ADFC898043}" presName="descendantText" presStyleLbl="alignAcc1" presStyleIdx="2" presStyleCnt="3">
        <dgm:presLayoutVars>
          <dgm:bulletEnabled val="1"/>
        </dgm:presLayoutVars>
      </dgm:prSet>
      <dgm:spPr/>
      <dgm:t>
        <a:bodyPr/>
        <a:lstStyle/>
        <a:p>
          <a:endParaRPr lang="en-US"/>
        </a:p>
      </dgm:t>
    </dgm:pt>
  </dgm:ptLst>
  <dgm:cxnLst>
    <dgm:cxn modelId="{01D61E01-B0F6-47BD-913F-065C45B177A0}" srcId="{391FDF2B-952E-4F42-9DB1-4B8E4C1BBE94}" destId="{44EC1273-DCA0-4974-B51A-10ADFC898043}" srcOrd="2" destOrd="0" parTransId="{08876468-2A2D-4360-9853-A3C50DE294D8}" sibTransId="{7547772E-B503-41C8-A9D4-66A7D46AE911}"/>
    <dgm:cxn modelId="{37F2313C-56FC-41D7-8E78-048B0008D254}" type="presOf" srcId="{44EC1273-DCA0-4974-B51A-10ADFC898043}" destId="{055F534A-8DCC-4FE3-9562-F7B73C93C246}" srcOrd="0" destOrd="0" presId="urn:microsoft.com/office/officeart/2005/8/layout/chevron2"/>
    <dgm:cxn modelId="{ABD55817-228B-4CCC-8648-57107209E34C}" type="presOf" srcId="{0EF97028-5779-4175-B1AB-F3AF7C1FE99C}" destId="{B752229E-9C6C-4B53-85FC-D41F54A3B07F}" srcOrd="0" destOrd="0" presId="urn:microsoft.com/office/officeart/2005/8/layout/chevron2"/>
    <dgm:cxn modelId="{6C9236F1-EA4D-4E7E-9034-A87D98292924}" type="presOf" srcId="{78D58F15-C650-42BF-ADB5-DC0F16543F6F}" destId="{51556194-AB04-4651-9BDC-7658183910A8}" srcOrd="0" destOrd="0" presId="urn:microsoft.com/office/officeart/2005/8/layout/chevron2"/>
    <dgm:cxn modelId="{DB863004-FBA7-49B7-B909-6308FD0F604A}" type="presOf" srcId="{9187C75C-FDC3-4C5C-A794-5E758AA99819}" destId="{37BD948B-10E8-4F7F-AE4C-9C4BFC121C7E}" srcOrd="0" destOrd="0" presId="urn:microsoft.com/office/officeart/2005/8/layout/chevron2"/>
    <dgm:cxn modelId="{A8844F48-D9E9-4288-8C5F-E1D4E856E7A3}" srcId="{44EC1273-DCA0-4974-B51A-10ADFC898043}" destId="{AA88DDF0-F02B-4074-807E-CB4A2A3D0930}" srcOrd="0" destOrd="0" parTransId="{7DEE1A50-9371-4B43-A122-903C15B114FF}" sibTransId="{E3D945BF-C80C-4F78-80E7-6E10B48D7ED7}"/>
    <dgm:cxn modelId="{69FF9B75-9CA9-4B14-A7A7-62989AB2551B}" srcId="{391FDF2B-952E-4F42-9DB1-4B8E4C1BBE94}" destId="{09A9174B-AE29-47AA-A609-CB3E5288465F}" srcOrd="1" destOrd="0" parTransId="{7BC5FEDC-7658-4C97-B3E6-F594D2F9D47E}" sibTransId="{5D3C06DA-C2D5-4C8F-A8B2-465EF280C363}"/>
    <dgm:cxn modelId="{2FAC99D8-6492-4A2C-8444-392EBF307716}" type="presOf" srcId="{AA88DDF0-F02B-4074-807E-CB4A2A3D0930}" destId="{7E039B2C-2205-4488-B3AE-28FB30024EC0}" srcOrd="0" destOrd="0" presId="urn:microsoft.com/office/officeart/2005/8/layout/chevron2"/>
    <dgm:cxn modelId="{CC86EE2F-1408-4534-9AE7-A94A78940D81}" type="presOf" srcId="{391FDF2B-952E-4F42-9DB1-4B8E4C1BBE94}" destId="{ACFC63D5-BA26-4034-8B54-999B40519D66}" srcOrd="0" destOrd="0" presId="urn:microsoft.com/office/officeart/2005/8/layout/chevron2"/>
    <dgm:cxn modelId="{DFE6BF6A-CEC0-407C-82DF-673F875E8F96}" srcId="{391FDF2B-952E-4F42-9DB1-4B8E4C1BBE94}" destId="{0EF97028-5779-4175-B1AB-F3AF7C1FE99C}" srcOrd="0" destOrd="0" parTransId="{C0A7FF4E-517F-4437-BA7D-06D3DFF004E1}" sibTransId="{0B179E4B-E918-43B5-B715-0283174044A1}"/>
    <dgm:cxn modelId="{B0BE48EC-262A-401D-90BA-D7F2167F7A27}" type="presOf" srcId="{09A9174B-AE29-47AA-A609-CB3E5288465F}" destId="{93A6ABF5-51F4-4D10-8747-0D282B09740C}" srcOrd="0" destOrd="0" presId="urn:microsoft.com/office/officeart/2005/8/layout/chevron2"/>
    <dgm:cxn modelId="{ECE1ED3B-2833-468C-98B2-1C293BD2356A}" srcId="{0EF97028-5779-4175-B1AB-F3AF7C1FE99C}" destId="{78D58F15-C650-42BF-ADB5-DC0F16543F6F}" srcOrd="0" destOrd="0" parTransId="{58D3F280-749C-4DE4-8396-15AF6C2A510C}" sibTransId="{E7B31B98-6320-45AA-BBDF-79F01FE91545}"/>
    <dgm:cxn modelId="{F202CCBD-9DB3-4E14-A118-8A58D607F0B9}" srcId="{09A9174B-AE29-47AA-A609-CB3E5288465F}" destId="{9187C75C-FDC3-4C5C-A794-5E758AA99819}" srcOrd="0" destOrd="0" parTransId="{AB54A6AD-AA5F-4C67-90BD-69CB21EC3F90}" sibTransId="{D6C47F3E-F86A-4334-BCBA-838795EA71A9}"/>
    <dgm:cxn modelId="{4F4C2127-E783-4945-8FA1-3724626287F0}" type="presParOf" srcId="{ACFC63D5-BA26-4034-8B54-999B40519D66}" destId="{CBE3CFA4-00E8-4E58-898F-B5907B670D71}" srcOrd="0" destOrd="0" presId="urn:microsoft.com/office/officeart/2005/8/layout/chevron2"/>
    <dgm:cxn modelId="{4EDCF6D0-182A-4305-A75C-C3C989089B4B}" type="presParOf" srcId="{CBE3CFA4-00E8-4E58-898F-B5907B670D71}" destId="{B752229E-9C6C-4B53-85FC-D41F54A3B07F}" srcOrd="0" destOrd="0" presId="urn:microsoft.com/office/officeart/2005/8/layout/chevron2"/>
    <dgm:cxn modelId="{881F0A3A-07B1-4915-B7A0-48AE32BA20FD}" type="presParOf" srcId="{CBE3CFA4-00E8-4E58-898F-B5907B670D71}" destId="{51556194-AB04-4651-9BDC-7658183910A8}" srcOrd="1" destOrd="0" presId="urn:microsoft.com/office/officeart/2005/8/layout/chevron2"/>
    <dgm:cxn modelId="{0244D391-CE2C-4194-A36B-09FD4A4DAF9E}" type="presParOf" srcId="{ACFC63D5-BA26-4034-8B54-999B40519D66}" destId="{23061CFD-16CE-4E13-809B-C12E26D3633A}" srcOrd="1" destOrd="0" presId="urn:microsoft.com/office/officeart/2005/8/layout/chevron2"/>
    <dgm:cxn modelId="{E8FA686A-7626-4B66-88EB-E143577A641D}" type="presParOf" srcId="{ACFC63D5-BA26-4034-8B54-999B40519D66}" destId="{9555423D-8EB4-4C7C-B0B6-468F477BB47E}" srcOrd="2" destOrd="0" presId="urn:microsoft.com/office/officeart/2005/8/layout/chevron2"/>
    <dgm:cxn modelId="{569ACFE0-5050-4848-922E-7F708EC047E6}" type="presParOf" srcId="{9555423D-8EB4-4C7C-B0B6-468F477BB47E}" destId="{93A6ABF5-51F4-4D10-8747-0D282B09740C}" srcOrd="0" destOrd="0" presId="urn:microsoft.com/office/officeart/2005/8/layout/chevron2"/>
    <dgm:cxn modelId="{E4899D59-6A75-4AFD-B44E-688CFA169369}" type="presParOf" srcId="{9555423D-8EB4-4C7C-B0B6-468F477BB47E}" destId="{37BD948B-10E8-4F7F-AE4C-9C4BFC121C7E}" srcOrd="1" destOrd="0" presId="urn:microsoft.com/office/officeart/2005/8/layout/chevron2"/>
    <dgm:cxn modelId="{3428BD2F-D6F2-4B9F-80AD-91EE159D1CD0}" type="presParOf" srcId="{ACFC63D5-BA26-4034-8B54-999B40519D66}" destId="{E08EA754-57B4-4C56-B628-DECA137FF08F}" srcOrd="3" destOrd="0" presId="urn:microsoft.com/office/officeart/2005/8/layout/chevron2"/>
    <dgm:cxn modelId="{DC042439-7CB6-4A4F-8F57-9050E8A19607}" type="presParOf" srcId="{ACFC63D5-BA26-4034-8B54-999B40519D66}" destId="{429A69D4-0DBC-4586-B03D-CD720C79DFFB}" srcOrd="4" destOrd="0" presId="urn:microsoft.com/office/officeart/2005/8/layout/chevron2"/>
    <dgm:cxn modelId="{0F07AAB2-8DD9-431B-BAAA-91C1D6991929}" type="presParOf" srcId="{429A69D4-0DBC-4586-B03D-CD720C79DFFB}" destId="{055F534A-8DCC-4FE3-9562-F7B73C93C246}" srcOrd="0" destOrd="0" presId="urn:microsoft.com/office/officeart/2005/8/layout/chevron2"/>
    <dgm:cxn modelId="{CFE8E180-CE7E-4B1D-8DA6-4B5C4F79FB35}" type="presParOf" srcId="{429A69D4-0DBC-4586-B03D-CD720C79DFFB}" destId="{7E039B2C-2205-4488-B3AE-28FB30024EC0}"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4DCAA3E-DFF5-4DAA-8CE3-CEFB154ABCC3}" type="doc">
      <dgm:prSet loTypeId="urn:microsoft.com/office/officeart/2005/8/layout/chevron2" loCatId="list" qsTypeId="urn:microsoft.com/office/officeart/2005/8/quickstyle/simple1" qsCatId="simple" csTypeId="urn:microsoft.com/office/officeart/2005/8/colors/colorful5" csCatId="colorful" phldr="1"/>
      <dgm:spPr/>
      <dgm:t>
        <a:bodyPr/>
        <a:lstStyle/>
        <a:p>
          <a:endParaRPr lang="en-US"/>
        </a:p>
      </dgm:t>
    </dgm:pt>
    <dgm:pt modelId="{63A3FF06-9A62-4751-9368-99D81D7CBEDD}">
      <dgm:prSet phldrT="[Text]" phldr="1"/>
      <dgm:spPr/>
      <dgm:t>
        <a:bodyPr/>
        <a:lstStyle/>
        <a:p>
          <a:endParaRPr lang="en-US" dirty="0"/>
        </a:p>
      </dgm:t>
    </dgm:pt>
    <dgm:pt modelId="{76D330D9-BC2C-45A2-BD10-D24E0E4CF5BF}" type="parTrans" cxnId="{60F6DA95-B7B3-4ADE-92D2-9118204A852A}">
      <dgm:prSet/>
      <dgm:spPr/>
      <dgm:t>
        <a:bodyPr/>
        <a:lstStyle/>
        <a:p>
          <a:endParaRPr lang="en-US"/>
        </a:p>
      </dgm:t>
    </dgm:pt>
    <dgm:pt modelId="{3830FE03-5DF0-496E-A20B-046A14C0C24E}" type="sibTrans" cxnId="{60F6DA95-B7B3-4ADE-92D2-9118204A852A}">
      <dgm:prSet/>
      <dgm:spPr/>
      <dgm:t>
        <a:bodyPr/>
        <a:lstStyle/>
        <a:p>
          <a:endParaRPr lang="en-US"/>
        </a:p>
      </dgm:t>
    </dgm:pt>
    <dgm:pt modelId="{BF729E80-9B80-40F9-99CC-2AD4C2C24574}">
      <dgm:prSet phldrT="[Text]"/>
      <dgm:spPr/>
      <dgm:t>
        <a:bodyPr/>
        <a:lstStyle/>
        <a:p>
          <a:r>
            <a:rPr lang="en-US" dirty="0" smtClean="0"/>
            <a:t>Growing Population</a:t>
          </a:r>
          <a:endParaRPr lang="en-US" dirty="0"/>
        </a:p>
      </dgm:t>
    </dgm:pt>
    <dgm:pt modelId="{8F02CF28-E5D0-4B7F-92FB-054E6EC9B162}" type="parTrans" cxnId="{B1A56B00-152B-4E75-BDB0-DB6285B5EBCB}">
      <dgm:prSet/>
      <dgm:spPr/>
      <dgm:t>
        <a:bodyPr/>
        <a:lstStyle/>
        <a:p>
          <a:endParaRPr lang="en-US"/>
        </a:p>
      </dgm:t>
    </dgm:pt>
    <dgm:pt modelId="{CFECC2CD-86D8-4DFF-8A9E-6C843978787C}" type="sibTrans" cxnId="{B1A56B00-152B-4E75-BDB0-DB6285B5EBCB}">
      <dgm:prSet/>
      <dgm:spPr/>
      <dgm:t>
        <a:bodyPr/>
        <a:lstStyle/>
        <a:p>
          <a:endParaRPr lang="en-US"/>
        </a:p>
      </dgm:t>
    </dgm:pt>
    <dgm:pt modelId="{507641BB-1F9E-4753-A2A4-87B94C4EF956}">
      <dgm:prSet phldrT="[Text]" phldr="1"/>
      <dgm:spPr/>
      <dgm:t>
        <a:bodyPr/>
        <a:lstStyle/>
        <a:p>
          <a:endParaRPr lang="en-US" dirty="0"/>
        </a:p>
      </dgm:t>
    </dgm:pt>
    <dgm:pt modelId="{40AB57A2-FB24-453B-9DF5-D8C84F8C07DD}" type="parTrans" cxnId="{2FC62356-D462-45CE-B861-5938F578CDA9}">
      <dgm:prSet/>
      <dgm:spPr/>
      <dgm:t>
        <a:bodyPr/>
        <a:lstStyle/>
        <a:p>
          <a:endParaRPr lang="en-US"/>
        </a:p>
      </dgm:t>
    </dgm:pt>
    <dgm:pt modelId="{0E74C3E8-9DA2-414B-A0A3-B1BC854E051C}" type="sibTrans" cxnId="{2FC62356-D462-45CE-B861-5938F578CDA9}">
      <dgm:prSet/>
      <dgm:spPr/>
      <dgm:t>
        <a:bodyPr/>
        <a:lstStyle/>
        <a:p>
          <a:endParaRPr lang="en-US"/>
        </a:p>
      </dgm:t>
    </dgm:pt>
    <dgm:pt modelId="{AEF3E6B4-7051-447B-A45A-FD6839D1202B}">
      <dgm:prSet phldrT="[Text]"/>
      <dgm:spPr/>
      <dgm:t>
        <a:bodyPr/>
        <a:lstStyle/>
        <a:p>
          <a:r>
            <a:rPr lang="en-US" dirty="0" smtClean="0"/>
            <a:t>Economic Changes</a:t>
          </a:r>
          <a:endParaRPr lang="en-US" dirty="0"/>
        </a:p>
      </dgm:t>
    </dgm:pt>
    <dgm:pt modelId="{1F36B8CF-2CBC-495B-BD79-B1386195BDD1}" type="parTrans" cxnId="{D8BC4E85-1AAF-4F2F-9FA3-374911C8411E}">
      <dgm:prSet/>
      <dgm:spPr/>
      <dgm:t>
        <a:bodyPr/>
        <a:lstStyle/>
        <a:p>
          <a:endParaRPr lang="en-US"/>
        </a:p>
      </dgm:t>
    </dgm:pt>
    <dgm:pt modelId="{5E205636-8B45-43FD-B17B-434937C9138B}" type="sibTrans" cxnId="{D8BC4E85-1AAF-4F2F-9FA3-374911C8411E}">
      <dgm:prSet/>
      <dgm:spPr/>
      <dgm:t>
        <a:bodyPr/>
        <a:lstStyle/>
        <a:p>
          <a:endParaRPr lang="en-US"/>
        </a:p>
      </dgm:t>
    </dgm:pt>
    <dgm:pt modelId="{6E0EC3ED-FA11-4C22-8640-C37F01EAB2AE}">
      <dgm:prSet phldrT="[Text]"/>
      <dgm:spPr/>
      <dgm:t>
        <a:bodyPr/>
        <a:lstStyle/>
        <a:p>
          <a:r>
            <a:rPr lang="en-US" dirty="0" smtClean="0"/>
            <a:t>Printing</a:t>
          </a:r>
          <a:endParaRPr lang="en-US" dirty="0"/>
        </a:p>
      </dgm:t>
    </dgm:pt>
    <dgm:pt modelId="{1219D1F2-E488-4E0D-8EBE-6E3568B6D735}" type="parTrans" cxnId="{59FA6090-AC99-481A-841C-979670894459}">
      <dgm:prSet/>
      <dgm:spPr/>
      <dgm:t>
        <a:bodyPr/>
        <a:lstStyle/>
        <a:p>
          <a:endParaRPr lang="en-US"/>
        </a:p>
      </dgm:t>
    </dgm:pt>
    <dgm:pt modelId="{5BFD355B-0DBB-4DE3-9D7E-F74692242D53}" type="sibTrans" cxnId="{59FA6090-AC99-481A-841C-979670894459}">
      <dgm:prSet/>
      <dgm:spPr/>
      <dgm:t>
        <a:bodyPr/>
        <a:lstStyle/>
        <a:p>
          <a:endParaRPr lang="en-US"/>
        </a:p>
      </dgm:t>
    </dgm:pt>
    <dgm:pt modelId="{BD3DD9B9-A428-4317-8802-F207A3440699}">
      <dgm:prSet phldrT="[Text]" phldr="1"/>
      <dgm:spPr/>
      <dgm:t>
        <a:bodyPr/>
        <a:lstStyle/>
        <a:p>
          <a:endParaRPr lang="en-US" dirty="0"/>
        </a:p>
      </dgm:t>
    </dgm:pt>
    <dgm:pt modelId="{A5777D5E-12E4-4C83-A61C-95B7258DA8F6}" type="parTrans" cxnId="{61D664F5-498A-42BD-902D-693DCA0EB2A3}">
      <dgm:prSet/>
      <dgm:spPr/>
      <dgm:t>
        <a:bodyPr/>
        <a:lstStyle/>
        <a:p>
          <a:endParaRPr lang="en-US"/>
        </a:p>
      </dgm:t>
    </dgm:pt>
    <dgm:pt modelId="{D2EC2A60-28FA-45D9-A81D-EE9276DB0C07}" type="sibTrans" cxnId="{61D664F5-498A-42BD-902D-693DCA0EB2A3}">
      <dgm:prSet/>
      <dgm:spPr/>
      <dgm:t>
        <a:bodyPr/>
        <a:lstStyle/>
        <a:p>
          <a:endParaRPr lang="en-US"/>
        </a:p>
      </dgm:t>
    </dgm:pt>
    <dgm:pt modelId="{EACBF7D9-0616-47C4-8436-21E7F12E21E0}">
      <dgm:prSet phldrT="[Text]"/>
      <dgm:spPr/>
      <dgm:t>
        <a:bodyPr/>
        <a:lstStyle/>
        <a:p>
          <a:r>
            <a:rPr lang="en-US" dirty="0" smtClean="0"/>
            <a:t>Religious Changes</a:t>
          </a:r>
          <a:endParaRPr lang="en-US" dirty="0"/>
        </a:p>
      </dgm:t>
    </dgm:pt>
    <dgm:pt modelId="{6C1622E2-E9ED-4237-A089-47D3C59030F6}" type="parTrans" cxnId="{24ED9C42-1B11-440B-B82F-F028A16D5626}">
      <dgm:prSet/>
      <dgm:spPr/>
      <dgm:t>
        <a:bodyPr/>
        <a:lstStyle/>
        <a:p>
          <a:endParaRPr lang="en-US"/>
        </a:p>
      </dgm:t>
    </dgm:pt>
    <dgm:pt modelId="{3AC897C7-29BF-4AC9-8A40-D26A07356B91}" type="sibTrans" cxnId="{24ED9C42-1B11-440B-B82F-F028A16D5626}">
      <dgm:prSet/>
      <dgm:spPr/>
      <dgm:t>
        <a:bodyPr/>
        <a:lstStyle/>
        <a:p>
          <a:endParaRPr lang="en-US"/>
        </a:p>
      </dgm:t>
    </dgm:pt>
    <dgm:pt modelId="{0EA3EAB8-6FC0-4461-93C6-8743161D6985}">
      <dgm:prSet phldrT="[Text]"/>
      <dgm:spPr/>
      <dgm:t>
        <a:bodyPr/>
        <a:lstStyle/>
        <a:p>
          <a:r>
            <a:rPr lang="en-US" dirty="0" smtClean="0"/>
            <a:t>Landowners’ Attitudes</a:t>
          </a:r>
          <a:endParaRPr lang="en-US" dirty="0"/>
        </a:p>
      </dgm:t>
    </dgm:pt>
    <dgm:pt modelId="{BE06C8C5-9457-4DAF-8A2E-489F9C88F61C}" type="parTrans" cxnId="{0685CA90-055E-43A4-846F-A126BC519C02}">
      <dgm:prSet/>
      <dgm:spPr/>
      <dgm:t>
        <a:bodyPr/>
        <a:lstStyle/>
        <a:p>
          <a:endParaRPr lang="en-US"/>
        </a:p>
      </dgm:t>
    </dgm:pt>
    <dgm:pt modelId="{49C05F73-5963-404D-8EEF-BD2A5AC2211D}" type="sibTrans" cxnId="{0685CA90-055E-43A4-846F-A126BC519C02}">
      <dgm:prSet/>
      <dgm:spPr/>
      <dgm:t>
        <a:bodyPr/>
        <a:lstStyle/>
        <a:p>
          <a:endParaRPr lang="en-US"/>
        </a:p>
      </dgm:t>
    </dgm:pt>
    <dgm:pt modelId="{F2EC3A18-AE6B-47FD-B7DA-D7FE7E8F1C54}">
      <dgm:prSet phldrT="[Text]"/>
      <dgm:spPr/>
      <dgm:t>
        <a:bodyPr/>
        <a:lstStyle/>
        <a:p>
          <a:endParaRPr lang="en-US" dirty="0"/>
        </a:p>
      </dgm:t>
    </dgm:pt>
    <dgm:pt modelId="{861D9623-A0C1-42B5-8741-338BD7A05F2F}" type="parTrans" cxnId="{36C48796-5B1F-4749-99FE-0DED4A7608DE}">
      <dgm:prSet/>
      <dgm:spPr/>
      <dgm:t>
        <a:bodyPr/>
        <a:lstStyle/>
        <a:p>
          <a:endParaRPr lang="en-US"/>
        </a:p>
      </dgm:t>
    </dgm:pt>
    <dgm:pt modelId="{D8B33100-A7AD-4A48-9ABB-5C7E5F235F30}" type="sibTrans" cxnId="{36C48796-5B1F-4749-99FE-0DED4A7608DE}">
      <dgm:prSet/>
      <dgm:spPr/>
      <dgm:t>
        <a:bodyPr/>
        <a:lstStyle/>
        <a:p>
          <a:endParaRPr lang="en-US"/>
        </a:p>
      </dgm:t>
    </dgm:pt>
    <dgm:pt modelId="{04D1CC64-24AC-4D05-BF56-F2399E7A32F8}">
      <dgm:prSet phldrT="[Text]"/>
      <dgm:spPr/>
      <dgm:t>
        <a:bodyPr/>
        <a:lstStyle/>
        <a:p>
          <a:endParaRPr lang="en-US" dirty="0"/>
        </a:p>
      </dgm:t>
    </dgm:pt>
    <dgm:pt modelId="{539C312B-A824-42CC-BC65-403BD731218A}" type="parTrans" cxnId="{9FE80CD7-DCEB-43B7-9503-061A758F444A}">
      <dgm:prSet/>
      <dgm:spPr/>
      <dgm:t>
        <a:bodyPr/>
        <a:lstStyle/>
        <a:p>
          <a:endParaRPr lang="en-US"/>
        </a:p>
      </dgm:t>
    </dgm:pt>
    <dgm:pt modelId="{5642CD68-3332-4E2D-AD48-6ACBEFFFAA2B}" type="sibTrans" cxnId="{9FE80CD7-DCEB-43B7-9503-061A758F444A}">
      <dgm:prSet/>
      <dgm:spPr/>
      <dgm:t>
        <a:bodyPr/>
        <a:lstStyle/>
        <a:p>
          <a:endParaRPr lang="en-US"/>
        </a:p>
      </dgm:t>
    </dgm:pt>
    <dgm:pt modelId="{95E1A984-701A-49BB-BE26-75DF0FD33E9A}">
      <dgm:prSet phldrT="[Text]"/>
      <dgm:spPr/>
      <dgm:t>
        <a:bodyPr/>
        <a:lstStyle/>
        <a:p>
          <a:r>
            <a:rPr lang="en-US" dirty="0" smtClean="0"/>
            <a:t>Political Changes</a:t>
          </a:r>
          <a:endParaRPr lang="en-US" dirty="0"/>
        </a:p>
      </dgm:t>
    </dgm:pt>
    <dgm:pt modelId="{8715B6B3-35C0-4B14-929C-CEF4ADD58B69}" type="parTrans" cxnId="{9874E491-7F6A-4F5A-A028-729AEBFC119C}">
      <dgm:prSet/>
      <dgm:spPr/>
      <dgm:t>
        <a:bodyPr/>
        <a:lstStyle/>
        <a:p>
          <a:endParaRPr lang="en-US"/>
        </a:p>
      </dgm:t>
    </dgm:pt>
    <dgm:pt modelId="{7412D6D6-97AD-4F2C-9D84-0FB1761CE2C2}" type="sibTrans" cxnId="{9874E491-7F6A-4F5A-A028-729AEBFC119C}">
      <dgm:prSet/>
      <dgm:spPr/>
      <dgm:t>
        <a:bodyPr/>
        <a:lstStyle/>
        <a:p>
          <a:endParaRPr lang="en-US"/>
        </a:p>
      </dgm:t>
    </dgm:pt>
    <dgm:pt modelId="{48B2D263-45AC-4B2B-8279-867FF791AB1A}">
      <dgm:prSet phldrT="[Text]"/>
      <dgm:spPr/>
      <dgm:t>
        <a:bodyPr/>
        <a:lstStyle/>
        <a:p>
          <a:endParaRPr lang="en-US" dirty="0"/>
        </a:p>
      </dgm:t>
    </dgm:pt>
    <dgm:pt modelId="{5B69BB7D-B748-40AD-B90E-529F04919A7D}" type="parTrans" cxnId="{3CBF2E22-FFD4-4AF3-AE75-145868D9B63A}">
      <dgm:prSet/>
      <dgm:spPr/>
      <dgm:t>
        <a:bodyPr/>
        <a:lstStyle/>
        <a:p>
          <a:endParaRPr lang="en-US"/>
        </a:p>
      </dgm:t>
    </dgm:pt>
    <dgm:pt modelId="{442F4014-9794-4089-83CF-6946A34C285E}" type="sibTrans" cxnId="{3CBF2E22-FFD4-4AF3-AE75-145868D9B63A}">
      <dgm:prSet/>
      <dgm:spPr/>
      <dgm:t>
        <a:bodyPr/>
        <a:lstStyle/>
        <a:p>
          <a:endParaRPr lang="en-US"/>
        </a:p>
      </dgm:t>
    </dgm:pt>
    <dgm:pt modelId="{4E37D896-CE82-4CEF-A940-FA0D1D0BF2D7}" type="pres">
      <dgm:prSet presAssocID="{E4DCAA3E-DFF5-4DAA-8CE3-CEFB154ABCC3}" presName="linearFlow" presStyleCnt="0">
        <dgm:presLayoutVars>
          <dgm:dir/>
          <dgm:animLvl val="lvl"/>
          <dgm:resizeHandles val="exact"/>
        </dgm:presLayoutVars>
      </dgm:prSet>
      <dgm:spPr/>
      <dgm:t>
        <a:bodyPr/>
        <a:lstStyle/>
        <a:p>
          <a:endParaRPr lang="en-GB"/>
        </a:p>
      </dgm:t>
    </dgm:pt>
    <dgm:pt modelId="{C3F37D84-2197-4218-AC85-240EDB4F1EED}" type="pres">
      <dgm:prSet presAssocID="{63A3FF06-9A62-4751-9368-99D81D7CBEDD}" presName="composite" presStyleCnt="0"/>
      <dgm:spPr/>
    </dgm:pt>
    <dgm:pt modelId="{CADE1E79-7AB1-4B9E-A7E5-C0BCCD366CCC}" type="pres">
      <dgm:prSet presAssocID="{63A3FF06-9A62-4751-9368-99D81D7CBEDD}" presName="parentText" presStyleLbl="alignNode1" presStyleIdx="0" presStyleCnt="6">
        <dgm:presLayoutVars>
          <dgm:chMax val="1"/>
          <dgm:bulletEnabled val="1"/>
        </dgm:presLayoutVars>
      </dgm:prSet>
      <dgm:spPr/>
      <dgm:t>
        <a:bodyPr/>
        <a:lstStyle/>
        <a:p>
          <a:endParaRPr lang="en-GB"/>
        </a:p>
      </dgm:t>
    </dgm:pt>
    <dgm:pt modelId="{C76F4855-4115-4DF8-A589-92017AAE0BD0}" type="pres">
      <dgm:prSet presAssocID="{63A3FF06-9A62-4751-9368-99D81D7CBEDD}" presName="descendantText" presStyleLbl="alignAcc1" presStyleIdx="0" presStyleCnt="6">
        <dgm:presLayoutVars>
          <dgm:bulletEnabled val="1"/>
        </dgm:presLayoutVars>
      </dgm:prSet>
      <dgm:spPr/>
      <dgm:t>
        <a:bodyPr/>
        <a:lstStyle/>
        <a:p>
          <a:endParaRPr lang="en-US"/>
        </a:p>
      </dgm:t>
    </dgm:pt>
    <dgm:pt modelId="{93E40762-18E0-484F-8F30-E48DDFDA857A}" type="pres">
      <dgm:prSet presAssocID="{3830FE03-5DF0-496E-A20B-046A14C0C24E}" presName="sp" presStyleCnt="0"/>
      <dgm:spPr/>
    </dgm:pt>
    <dgm:pt modelId="{F463A7FF-935E-4FB9-A813-0071A515474E}" type="pres">
      <dgm:prSet presAssocID="{507641BB-1F9E-4753-A2A4-87B94C4EF956}" presName="composite" presStyleCnt="0"/>
      <dgm:spPr/>
    </dgm:pt>
    <dgm:pt modelId="{23B5DA36-B802-4BA2-9948-BA46E1073EFA}" type="pres">
      <dgm:prSet presAssocID="{507641BB-1F9E-4753-A2A4-87B94C4EF956}" presName="parentText" presStyleLbl="alignNode1" presStyleIdx="1" presStyleCnt="6">
        <dgm:presLayoutVars>
          <dgm:chMax val="1"/>
          <dgm:bulletEnabled val="1"/>
        </dgm:presLayoutVars>
      </dgm:prSet>
      <dgm:spPr/>
      <dgm:t>
        <a:bodyPr/>
        <a:lstStyle/>
        <a:p>
          <a:endParaRPr lang="en-GB"/>
        </a:p>
      </dgm:t>
    </dgm:pt>
    <dgm:pt modelId="{FF9D6FD2-72A8-4BD3-948F-645E94CBA4CA}" type="pres">
      <dgm:prSet presAssocID="{507641BB-1F9E-4753-A2A4-87B94C4EF956}" presName="descendantText" presStyleLbl="alignAcc1" presStyleIdx="1" presStyleCnt="6">
        <dgm:presLayoutVars>
          <dgm:bulletEnabled val="1"/>
        </dgm:presLayoutVars>
      </dgm:prSet>
      <dgm:spPr/>
      <dgm:t>
        <a:bodyPr/>
        <a:lstStyle/>
        <a:p>
          <a:endParaRPr lang="en-US"/>
        </a:p>
      </dgm:t>
    </dgm:pt>
    <dgm:pt modelId="{2200F18B-B5F1-41A4-81C8-ACEBB024F703}" type="pres">
      <dgm:prSet presAssocID="{0E74C3E8-9DA2-414B-A0A3-B1BC854E051C}" presName="sp" presStyleCnt="0"/>
      <dgm:spPr/>
    </dgm:pt>
    <dgm:pt modelId="{A3CB0605-7F2C-43CE-902B-0EA886718A94}" type="pres">
      <dgm:prSet presAssocID="{F2EC3A18-AE6B-47FD-B7DA-D7FE7E8F1C54}" presName="composite" presStyleCnt="0"/>
      <dgm:spPr/>
    </dgm:pt>
    <dgm:pt modelId="{F443DCE7-83AD-480F-B6EC-BC59615DC475}" type="pres">
      <dgm:prSet presAssocID="{F2EC3A18-AE6B-47FD-B7DA-D7FE7E8F1C54}" presName="parentText" presStyleLbl="alignNode1" presStyleIdx="2" presStyleCnt="6">
        <dgm:presLayoutVars>
          <dgm:chMax val="1"/>
          <dgm:bulletEnabled val="1"/>
        </dgm:presLayoutVars>
      </dgm:prSet>
      <dgm:spPr/>
      <dgm:t>
        <a:bodyPr/>
        <a:lstStyle/>
        <a:p>
          <a:endParaRPr lang="en-GB"/>
        </a:p>
      </dgm:t>
    </dgm:pt>
    <dgm:pt modelId="{804D3191-F93C-480F-AAE3-F2F09839572B}" type="pres">
      <dgm:prSet presAssocID="{F2EC3A18-AE6B-47FD-B7DA-D7FE7E8F1C54}" presName="descendantText" presStyleLbl="alignAcc1" presStyleIdx="2" presStyleCnt="6">
        <dgm:presLayoutVars>
          <dgm:bulletEnabled val="1"/>
        </dgm:presLayoutVars>
      </dgm:prSet>
      <dgm:spPr/>
      <dgm:t>
        <a:bodyPr/>
        <a:lstStyle/>
        <a:p>
          <a:endParaRPr lang="en-GB"/>
        </a:p>
      </dgm:t>
    </dgm:pt>
    <dgm:pt modelId="{673CD539-B552-4245-8BB3-435785C608F0}" type="pres">
      <dgm:prSet presAssocID="{D8B33100-A7AD-4A48-9ABB-5C7E5F235F30}" presName="sp" presStyleCnt="0"/>
      <dgm:spPr/>
    </dgm:pt>
    <dgm:pt modelId="{66627064-9E6A-41B5-B7D8-7E4B979E7252}" type="pres">
      <dgm:prSet presAssocID="{BD3DD9B9-A428-4317-8802-F207A3440699}" presName="composite" presStyleCnt="0"/>
      <dgm:spPr/>
    </dgm:pt>
    <dgm:pt modelId="{A68D8444-D5E6-452B-87DE-64BA13589733}" type="pres">
      <dgm:prSet presAssocID="{BD3DD9B9-A428-4317-8802-F207A3440699}" presName="parentText" presStyleLbl="alignNode1" presStyleIdx="3" presStyleCnt="6">
        <dgm:presLayoutVars>
          <dgm:chMax val="1"/>
          <dgm:bulletEnabled val="1"/>
        </dgm:presLayoutVars>
      </dgm:prSet>
      <dgm:spPr/>
      <dgm:t>
        <a:bodyPr/>
        <a:lstStyle/>
        <a:p>
          <a:endParaRPr lang="en-GB"/>
        </a:p>
      </dgm:t>
    </dgm:pt>
    <dgm:pt modelId="{E679C230-95F8-499E-BAD4-2372600B6916}" type="pres">
      <dgm:prSet presAssocID="{BD3DD9B9-A428-4317-8802-F207A3440699}" presName="descendantText" presStyleLbl="alignAcc1" presStyleIdx="3" presStyleCnt="6">
        <dgm:presLayoutVars>
          <dgm:bulletEnabled val="1"/>
        </dgm:presLayoutVars>
      </dgm:prSet>
      <dgm:spPr/>
      <dgm:t>
        <a:bodyPr/>
        <a:lstStyle/>
        <a:p>
          <a:endParaRPr lang="en-US"/>
        </a:p>
      </dgm:t>
    </dgm:pt>
    <dgm:pt modelId="{D3AA0F11-0BFC-41EF-A6B4-2E85CE2C10E3}" type="pres">
      <dgm:prSet presAssocID="{D2EC2A60-28FA-45D9-A81D-EE9276DB0C07}" presName="sp" presStyleCnt="0"/>
      <dgm:spPr/>
    </dgm:pt>
    <dgm:pt modelId="{2F6986DB-AD4D-4CFC-A6D1-CDF996AAC96B}" type="pres">
      <dgm:prSet presAssocID="{04D1CC64-24AC-4D05-BF56-F2399E7A32F8}" presName="composite" presStyleCnt="0"/>
      <dgm:spPr/>
    </dgm:pt>
    <dgm:pt modelId="{A7831A64-7319-42CF-827E-C22567C73FDD}" type="pres">
      <dgm:prSet presAssocID="{04D1CC64-24AC-4D05-BF56-F2399E7A32F8}" presName="parentText" presStyleLbl="alignNode1" presStyleIdx="4" presStyleCnt="6">
        <dgm:presLayoutVars>
          <dgm:chMax val="1"/>
          <dgm:bulletEnabled val="1"/>
        </dgm:presLayoutVars>
      </dgm:prSet>
      <dgm:spPr/>
      <dgm:t>
        <a:bodyPr/>
        <a:lstStyle/>
        <a:p>
          <a:endParaRPr lang="en-GB"/>
        </a:p>
      </dgm:t>
    </dgm:pt>
    <dgm:pt modelId="{7B1B077D-C03B-43D5-AC65-4933142D58A8}" type="pres">
      <dgm:prSet presAssocID="{04D1CC64-24AC-4D05-BF56-F2399E7A32F8}" presName="descendantText" presStyleLbl="alignAcc1" presStyleIdx="4" presStyleCnt="6">
        <dgm:presLayoutVars>
          <dgm:bulletEnabled val="1"/>
        </dgm:presLayoutVars>
      </dgm:prSet>
      <dgm:spPr/>
      <dgm:t>
        <a:bodyPr/>
        <a:lstStyle/>
        <a:p>
          <a:endParaRPr lang="en-GB"/>
        </a:p>
      </dgm:t>
    </dgm:pt>
    <dgm:pt modelId="{EAE93F40-0CCD-4DDB-B14F-44C31FFE9A8B}" type="pres">
      <dgm:prSet presAssocID="{5642CD68-3332-4E2D-AD48-6ACBEFFFAA2B}" presName="sp" presStyleCnt="0"/>
      <dgm:spPr/>
    </dgm:pt>
    <dgm:pt modelId="{3A0D8E1C-69F0-4058-9F96-D3175A19C7C0}" type="pres">
      <dgm:prSet presAssocID="{48B2D263-45AC-4B2B-8279-867FF791AB1A}" presName="composite" presStyleCnt="0"/>
      <dgm:spPr/>
    </dgm:pt>
    <dgm:pt modelId="{5AA94609-C9B7-4218-B199-B022BBBFDCEE}" type="pres">
      <dgm:prSet presAssocID="{48B2D263-45AC-4B2B-8279-867FF791AB1A}" presName="parentText" presStyleLbl="alignNode1" presStyleIdx="5" presStyleCnt="6">
        <dgm:presLayoutVars>
          <dgm:chMax val="1"/>
          <dgm:bulletEnabled val="1"/>
        </dgm:presLayoutVars>
      </dgm:prSet>
      <dgm:spPr/>
      <dgm:t>
        <a:bodyPr/>
        <a:lstStyle/>
        <a:p>
          <a:endParaRPr lang="en-GB"/>
        </a:p>
      </dgm:t>
    </dgm:pt>
    <dgm:pt modelId="{96BB16E2-0121-4576-BC32-CBC44C7AC42F}" type="pres">
      <dgm:prSet presAssocID="{48B2D263-45AC-4B2B-8279-867FF791AB1A}" presName="descendantText" presStyleLbl="alignAcc1" presStyleIdx="5" presStyleCnt="6">
        <dgm:presLayoutVars>
          <dgm:bulletEnabled val="1"/>
        </dgm:presLayoutVars>
      </dgm:prSet>
      <dgm:spPr/>
      <dgm:t>
        <a:bodyPr/>
        <a:lstStyle/>
        <a:p>
          <a:endParaRPr lang="en-US"/>
        </a:p>
      </dgm:t>
    </dgm:pt>
  </dgm:ptLst>
  <dgm:cxnLst>
    <dgm:cxn modelId="{DEA2A1A7-3020-487F-B5EA-0DEDD39D1B3E}" type="presOf" srcId="{AEF3E6B4-7051-447B-A45A-FD6839D1202B}" destId="{FF9D6FD2-72A8-4BD3-948F-645E94CBA4CA}" srcOrd="0" destOrd="0" presId="urn:microsoft.com/office/officeart/2005/8/layout/chevron2"/>
    <dgm:cxn modelId="{B44AA545-0A81-42A6-83C4-EB65C6ADD5F8}" type="presOf" srcId="{507641BB-1F9E-4753-A2A4-87B94C4EF956}" destId="{23B5DA36-B802-4BA2-9948-BA46E1073EFA}" srcOrd="0" destOrd="0" presId="urn:microsoft.com/office/officeart/2005/8/layout/chevron2"/>
    <dgm:cxn modelId="{41855B13-4C77-49DC-AABB-091D25BDB158}" type="presOf" srcId="{E4DCAA3E-DFF5-4DAA-8CE3-CEFB154ABCC3}" destId="{4E37D896-CE82-4CEF-A940-FA0D1D0BF2D7}" srcOrd="0" destOrd="0" presId="urn:microsoft.com/office/officeart/2005/8/layout/chevron2"/>
    <dgm:cxn modelId="{C42F2C64-0F5B-49B0-8C35-3DC0B788A2CD}" type="presOf" srcId="{0EA3EAB8-6FC0-4461-93C6-8743161D6985}" destId="{96BB16E2-0121-4576-BC32-CBC44C7AC42F}" srcOrd="0" destOrd="0" presId="urn:microsoft.com/office/officeart/2005/8/layout/chevron2"/>
    <dgm:cxn modelId="{2FC62356-D462-45CE-B861-5938F578CDA9}" srcId="{E4DCAA3E-DFF5-4DAA-8CE3-CEFB154ABCC3}" destId="{507641BB-1F9E-4753-A2A4-87B94C4EF956}" srcOrd="1" destOrd="0" parTransId="{40AB57A2-FB24-453B-9DF5-D8C84F8C07DD}" sibTransId="{0E74C3E8-9DA2-414B-A0A3-B1BC854E051C}"/>
    <dgm:cxn modelId="{9874E491-7F6A-4F5A-A028-729AEBFC119C}" srcId="{04D1CC64-24AC-4D05-BF56-F2399E7A32F8}" destId="{95E1A984-701A-49BB-BE26-75DF0FD33E9A}" srcOrd="0" destOrd="0" parTransId="{8715B6B3-35C0-4B14-929C-CEF4ADD58B69}" sibTransId="{7412D6D6-97AD-4F2C-9D84-0FB1761CE2C2}"/>
    <dgm:cxn modelId="{36C48796-5B1F-4749-99FE-0DED4A7608DE}" srcId="{E4DCAA3E-DFF5-4DAA-8CE3-CEFB154ABCC3}" destId="{F2EC3A18-AE6B-47FD-B7DA-D7FE7E8F1C54}" srcOrd="2" destOrd="0" parTransId="{861D9623-A0C1-42B5-8741-338BD7A05F2F}" sibTransId="{D8B33100-A7AD-4A48-9ABB-5C7E5F235F30}"/>
    <dgm:cxn modelId="{61D664F5-498A-42BD-902D-693DCA0EB2A3}" srcId="{E4DCAA3E-DFF5-4DAA-8CE3-CEFB154ABCC3}" destId="{BD3DD9B9-A428-4317-8802-F207A3440699}" srcOrd="3" destOrd="0" parTransId="{A5777D5E-12E4-4C83-A61C-95B7258DA8F6}" sibTransId="{D2EC2A60-28FA-45D9-A81D-EE9276DB0C07}"/>
    <dgm:cxn modelId="{195ABD2B-207E-415E-B7FB-123BDE0B3001}" type="presOf" srcId="{BD3DD9B9-A428-4317-8802-F207A3440699}" destId="{A68D8444-D5E6-452B-87DE-64BA13589733}" srcOrd="0" destOrd="0" presId="urn:microsoft.com/office/officeart/2005/8/layout/chevron2"/>
    <dgm:cxn modelId="{B1A56B00-152B-4E75-BDB0-DB6285B5EBCB}" srcId="{63A3FF06-9A62-4751-9368-99D81D7CBEDD}" destId="{BF729E80-9B80-40F9-99CC-2AD4C2C24574}" srcOrd="0" destOrd="0" parTransId="{8F02CF28-E5D0-4B7F-92FB-054E6EC9B162}" sibTransId="{CFECC2CD-86D8-4DFF-8A9E-6C843978787C}"/>
    <dgm:cxn modelId="{782A3E91-2964-4A56-9B51-BA1917734D1D}" type="presOf" srcId="{04D1CC64-24AC-4D05-BF56-F2399E7A32F8}" destId="{A7831A64-7319-42CF-827E-C22567C73FDD}" srcOrd="0" destOrd="0" presId="urn:microsoft.com/office/officeart/2005/8/layout/chevron2"/>
    <dgm:cxn modelId="{3CBF2E22-FFD4-4AF3-AE75-145868D9B63A}" srcId="{E4DCAA3E-DFF5-4DAA-8CE3-CEFB154ABCC3}" destId="{48B2D263-45AC-4B2B-8279-867FF791AB1A}" srcOrd="5" destOrd="0" parTransId="{5B69BB7D-B748-40AD-B90E-529F04919A7D}" sibTransId="{442F4014-9794-4089-83CF-6946A34C285E}"/>
    <dgm:cxn modelId="{59FA6090-AC99-481A-841C-979670894459}" srcId="{F2EC3A18-AE6B-47FD-B7DA-D7FE7E8F1C54}" destId="{6E0EC3ED-FA11-4C22-8640-C37F01EAB2AE}" srcOrd="0" destOrd="0" parTransId="{1219D1F2-E488-4E0D-8EBE-6E3568B6D735}" sibTransId="{5BFD355B-0DBB-4DE3-9D7E-F74692242D53}"/>
    <dgm:cxn modelId="{826D5A50-641D-4C77-A09B-E85FEC2D82D1}" type="presOf" srcId="{EACBF7D9-0616-47C4-8436-21E7F12E21E0}" destId="{E679C230-95F8-499E-BAD4-2372600B6916}" srcOrd="0" destOrd="0" presId="urn:microsoft.com/office/officeart/2005/8/layout/chevron2"/>
    <dgm:cxn modelId="{D8BC4E85-1AAF-4F2F-9FA3-374911C8411E}" srcId="{507641BB-1F9E-4753-A2A4-87B94C4EF956}" destId="{AEF3E6B4-7051-447B-A45A-FD6839D1202B}" srcOrd="0" destOrd="0" parTransId="{1F36B8CF-2CBC-495B-BD79-B1386195BDD1}" sibTransId="{5E205636-8B45-43FD-B17B-434937C9138B}"/>
    <dgm:cxn modelId="{041EADEA-F778-47F4-93C2-4C89B01299CF}" type="presOf" srcId="{48B2D263-45AC-4B2B-8279-867FF791AB1A}" destId="{5AA94609-C9B7-4218-B199-B022BBBFDCEE}" srcOrd="0" destOrd="0" presId="urn:microsoft.com/office/officeart/2005/8/layout/chevron2"/>
    <dgm:cxn modelId="{2684D129-0062-43ED-A50C-F2697275EF02}" type="presOf" srcId="{BF729E80-9B80-40F9-99CC-2AD4C2C24574}" destId="{C76F4855-4115-4DF8-A589-92017AAE0BD0}" srcOrd="0" destOrd="0" presId="urn:microsoft.com/office/officeart/2005/8/layout/chevron2"/>
    <dgm:cxn modelId="{2776E013-40BC-4DE8-8436-7737039DF4BA}" type="presOf" srcId="{F2EC3A18-AE6B-47FD-B7DA-D7FE7E8F1C54}" destId="{F443DCE7-83AD-480F-B6EC-BC59615DC475}" srcOrd="0" destOrd="0" presId="urn:microsoft.com/office/officeart/2005/8/layout/chevron2"/>
    <dgm:cxn modelId="{9D70CC59-4649-4F98-8392-3B7045D05B56}" type="presOf" srcId="{63A3FF06-9A62-4751-9368-99D81D7CBEDD}" destId="{CADE1E79-7AB1-4B9E-A7E5-C0BCCD366CCC}" srcOrd="0" destOrd="0" presId="urn:microsoft.com/office/officeart/2005/8/layout/chevron2"/>
    <dgm:cxn modelId="{24ED9C42-1B11-440B-B82F-F028A16D5626}" srcId="{BD3DD9B9-A428-4317-8802-F207A3440699}" destId="{EACBF7D9-0616-47C4-8436-21E7F12E21E0}" srcOrd="0" destOrd="0" parTransId="{6C1622E2-E9ED-4237-A089-47D3C59030F6}" sibTransId="{3AC897C7-29BF-4AC9-8A40-D26A07356B91}"/>
    <dgm:cxn modelId="{2D01F0C0-8BCE-4C64-B341-1CAE18A8C2CA}" type="presOf" srcId="{95E1A984-701A-49BB-BE26-75DF0FD33E9A}" destId="{7B1B077D-C03B-43D5-AC65-4933142D58A8}" srcOrd="0" destOrd="0" presId="urn:microsoft.com/office/officeart/2005/8/layout/chevron2"/>
    <dgm:cxn modelId="{0685CA90-055E-43A4-846F-A126BC519C02}" srcId="{48B2D263-45AC-4B2B-8279-867FF791AB1A}" destId="{0EA3EAB8-6FC0-4461-93C6-8743161D6985}" srcOrd="0" destOrd="0" parTransId="{BE06C8C5-9457-4DAF-8A2E-489F9C88F61C}" sibTransId="{49C05F73-5963-404D-8EEF-BD2A5AC2211D}"/>
    <dgm:cxn modelId="{440575EA-3E78-4A0A-B3A3-5349376027D3}" type="presOf" srcId="{6E0EC3ED-FA11-4C22-8640-C37F01EAB2AE}" destId="{804D3191-F93C-480F-AAE3-F2F09839572B}" srcOrd="0" destOrd="0" presId="urn:microsoft.com/office/officeart/2005/8/layout/chevron2"/>
    <dgm:cxn modelId="{60F6DA95-B7B3-4ADE-92D2-9118204A852A}" srcId="{E4DCAA3E-DFF5-4DAA-8CE3-CEFB154ABCC3}" destId="{63A3FF06-9A62-4751-9368-99D81D7CBEDD}" srcOrd="0" destOrd="0" parTransId="{76D330D9-BC2C-45A2-BD10-D24E0E4CF5BF}" sibTransId="{3830FE03-5DF0-496E-A20B-046A14C0C24E}"/>
    <dgm:cxn modelId="{9FE80CD7-DCEB-43B7-9503-061A758F444A}" srcId="{E4DCAA3E-DFF5-4DAA-8CE3-CEFB154ABCC3}" destId="{04D1CC64-24AC-4D05-BF56-F2399E7A32F8}" srcOrd="4" destOrd="0" parTransId="{539C312B-A824-42CC-BC65-403BD731218A}" sibTransId="{5642CD68-3332-4E2D-AD48-6ACBEFFFAA2B}"/>
    <dgm:cxn modelId="{D74FB139-6A17-4163-94A2-B4A94C9C4547}" type="presParOf" srcId="{4E37D896-CE82-4CEF-A940-FA0D1D0BF2D7}" destId="{C3F37D84-2197-4218-AC85-240EDB4F1EED}" srcOrd="0" destOrd="0" presId="urn:microsoft.com/office/officeart/2005/8/layout/chevron2"/>
    <dgm:cxn modelId="{C3193EA5-D33F-4D15-BDA6-B82CE2A9C835}" type="presParOf" srcId="{C3F37D84-2197-4218-AC85-240EDB4F1EED}" destId="{CADE1E79-7AB1-4B9E-A7E5-C0BCCD366CCC}" srcOrd="0" destOrd="0" presId="urn:microsoft.com/office/officeart/2005/8/layout/chevron2"/>
    <dgm:cxn modelId="{8E758BDE-0714-4306-8644-0DA509246BC4}" type="presParOf" srcId="{C3F37D84-2197-4218-AC85-240EDB4F1EED}" destId="{C76F4855-4115-4DF8-A589-92017AAE0BD0}" srcOrd="1" destOrd="0" presId="urn:microsoft.com/office/officeart/2005/8/layout/chevron2"/>
    <dgm:cxn modelId="{2C54694D-BFDF-405C-9FC6-32D4943A53AB}" type="presParOf" srcId="{4E37D896-CE82-4CEF-A940-FA0D1D0BF2D7}" destId="{93E40762-18E0-484F-8F30-E48DDFDA857A}" srcOrd="1" destOrd="0" presId="urn:microsoft.com/office/officeart/2005/8/layout/chevron2"/>
    <dgm:cxn modelId="{F6DCDF60-8CC8-40BD-8044-8124C3F086B8}" type="presParOf" srcId="{4E37D896-CE82-4CEF-A940-FA0D1D0BF2D7}" destId="{F463A7FF-935E-4FB9-A813-0071A515474E}" srcOrd="2" destOrd="0" presId="urn:microsoft.com/office/officeart/2005/8/layout/chevron2"/>
    <dgm:cxn modelId="{F42AC845-0B41-4CF0-9D4F-F19746844BA1}" type="presParOf" srcId="{F463A7FF-935E-4FB9-A813-0071A515474E}" destId="{23B5DA36-B802-4BA2-9948-BA46E1073EFA}" srcOrd="0" destOrd="0" presId="urn:microsoft.com/office/officeart/2005/8/layout/chevron2"/>
    <dgm:cxn modelId="{848FE5CD-C784-4AD1-A904-A5C49E9372FC}" type="presParOf" srcId="{F463A7FF-935E-4FB9-A813-0071A515474E}" destId="{FF9D6FD2-72A8-4BD3-948F-645E94CBA4CA}" srcOrd="1" destOrd="0" presId="urn:microsoft.com/office/officeart/2005/8/layout/chevron2"/>
    <dgm:cxn modelId="{9DC94DDB-78D0-41E2-B10C-5299499B9C9C}" type="presParOf" srcId="{4E37D896-CE82-4CEF-A940-FA0D1D0BF2D7}" destId="{2200F18B-B5F1-41A4-81C8-ACEBB024F703}" srcOrd="3" destOrd="0" presId="urn:microsoft.com/office/officeart/2005/8/layout/chevron2"/>
    <dgm:cxn modelId="{1760B9FE-4942-4767-BCCF-F8F3B15AF6B7}" type="presParOf" srcId="{4E37D896-CE82-4CEF-A940-FA0D1D0BF2D7}" destId="{A3CB0605-7F2C-43CE-902B-0EA886718A94}" srcOrd="4" destOrd="0" presId="urn:microsoft.com/office/officeart/2005/8/layout/chevron2"/>
    <dgm:cxn modelId="{DF571EF7-AB53-43EC-8346-BB363EC4B87B}" type="presParOf" srcId="{A3CB0605-7F2C-43CE-902B-0EA886718A94}" destId="{F443DCE7-83AD-480F-B6EC-BC59615DC475}" srcOrd="0" destOrd="0" presId="urn:microsoft.com/office/officeart/2005/8/layout/chevron2"/>
    <dgm:cxn modelId="{BAF0D428-5582-4411-83D4-FAC9354F10FB}" type="presParOf" srcId="{A3CB0605-7F2C-43CE-902B-0EA886718A94}" destId="{804D3191-F93C-480F-AAE3-F2F09839572B}" srcOrd="1" destOrd="0" presId="urn:microsoft.com/office/officeart/2005/8/layout/chevron2"/>
    <dgm:cxn modelId="{E12B6C96-38CE-4841-8E6D-E2EB4FC37C02}" type="presParOf" srcId="{4E37D896-CE82-4CEF-A940-FA0D1D0BF2D7}" destId="{673CD539-B552-4245-8BB3-435785C608F0}" srcOrd="5" destOrd="0" presId="urn:microsoft.com/office/officeart/2005/8/layout/chevron2"/>
    <dgm:cxn modelId="{3846528E-2198-4CD9-8078-65ECA290206F}" type="presParOf" srcId="{4E37D896-CE82-4CEF-A940-FA0D1D0BF2D7}" destId="{66627064-9E6A-41B5-B7D8-7E4B979E7252}" srcOrd="6" destOrd="0" presId="urn:microsoft.com/office/officeart/2005/8/layout/chevron2"/>
    <dgm:cxn modelId="{5414BE63-81D6-48EA-A733-3E586B94198A}" type="presParOf" srcId="{66627064-9E6A-41B5-B7D8-7E4B979E7252}" destId="{A68D8444-D5E6-452B-87DE-64BA13589733}" srcOrd="0" destOrd="0" presId="urn:microsoft.com/office/officeart/2005/8/layout/chevron2"/>
    <dgm:cxn modelId="{F841E28A-CE3A-4DDC-AD5A-7AE75D23E49D}" type="presParOf" srcId="{66627064-9E6A-41B5-B7D8-7E4B979E7252}" destId="{E679C230-95F8-499E-BAD4-2372600B6916}" srcOrd="1" destOrd="0" presId="urn:microsoft.com/office/officeart/2005/8/layout/chevron2"/>
    <dgm:cxn modelId="{055E27CB-0B59-484C-9029-D1D9B0BAD75A}" type="presParOf" srcId="{4E37D896-CE82-4CEF-A940-FA0D1D0BF2D7}" destId="{D3AA0F11-0BFC-41EF-A6B4-2E85CE2C10E3}" srcOrd="7" destOrd="0" presId="urn:microsoft.com/office/officeart/2005/8/layout/chevron2"/>
    <dgm:cxn modelId="{0AAF038E-A046-40AC-A526-CE3481566440}" type="presParOf" srcId="{4E37D896-CE82-4CEF-A940-FA0D1D0BF2D7}" destId="{2F6986DB-AD4D-4CFC-A6D1-CDF996AAC96B}" srcOrd="8" destOrd="0" presId="urn:microsoft.com/office/officeart/2005/8/layout/chevron2"/>
    <dgm:cxn modelId="{824FDE7F-081D-493B-BB6E-69629BCD7BE0}" type="presParOf" srcId="{2F6986DB-AD4D-4CFC-A6D1-CDF996AAC96B}" destId="{A7831A64-7319-42CF-827E-C22567C73FDD}" srcOrd="0" destOrd="0" presId="urn:microsoft.com/office/officeart/2005/8/layout/chevron2"/>
    <dgm:cxn modelId="{DA6828F7-187C-4997-B598-F28D06841394}" type="presParOf" srcId="{2F6986DB-AD4D-4CFC-A6D1-CDF996AAC96B}" destId="{7B1B077D-C03B-43D5-AC65-4933142D58A8}" srcOrd="1" destOrd="0" presId="urn:microsoft.com/office/officeart/2005/8/layout/chevron2"/>
    <dgm:cxn modelId="{9525DFD5-2A31-45CB-BC88-E8AF5F4C3093}" type="presParOf" srcId="{4E37D896-CE82-4CEF-A940-FA0D1D0BF2D7}" destId="{EAE93F40-0CCD-4DDB-B14F-44C31FFE9A8B}" srcOrd="9" destOrd="0" presId="urn:microsoft.com/office/officeart/2005/8/layout/chevron2"/>
    <dgm:cxn modelId="{8B3F639C-99BF-4C40-9BE4-4C95CF800734}" type="presParOf" srcId="{4E37D896-CE82-4CEF-A940-FA0D1D0BF2D7}" destId="{3A0D8E1C-69F0-4058-9F96-D3175A19C7C0}" srcOrd="10" destOrd="0" presId="urn:microsoft.com/office/officeart/2005/8/layout/chevron2"/>
    <dgm:cxn modelId="{7E171A6B-A1F0-4416-AE0D-4C3B47092EBC}" type="presParOf" srcId="{3A0D8E1C-69F0-4058-9F96-D3175A19C7C0}" destId="{5AA94609-C9B7-4218-B199-B022BBBFDCEE}" srcOrd="0" destOrd="0" presId="urn:microsoft.com/office/officeart/2005/8/layout/chevron2"/>
    <dgm:cxn modelId="{EA6476E9-97A9-4489-B9D8-3190F0C532A1}" type="presParOf" srcId="{3A0D8E1C-69F0-4058-9F96-D3175A19C7C0}" destId="{96BB16E2-0121-4576-BC32-CBC44C7AC42F}"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4DCAA3E-DFF5-4DAA-8CE3-CEFB154ABCC3}" type="doc">
      <dgm:prSet loTypeId="urn:microsoft.com/office/officeart/2005/8/layout/chevron2" loCatId="list" qsTypeId="urn:microsoft.com/office/officeart/2005/8/quickstyle/simple1" qsCatId="simple" csTypeId="urn:microsoft.com/office/officeart/2005/8/colors/colorful5" csCatId="colorful" phldr="1"/>
      <dgm:spPr/>
      <dgm:t>
        <a:bodyPr/>
        <a:lstStyle/>
        <a:p>
          <a:endParaRPr lang="en-US"/>
        </a:p>
      </dgm:t>
    </dgm:pt>
    <dgm:pt modelId="{63A3FF06-9A62-4751-9368-99D81D7CBEDD}">
      <dgm:prSet phldrT="[Text]" phldr="1"/>
      <dgm:spPr/>
      <dgm:t>
        <a:bodyPr/>
        <a:lstStyle/>
        <a:p>
          <a:endParaRPr lang="en-US" dirty="0"/>
        </a:p>
      </dgm:t>
    </dgm:pt>
    <dgm:pt modelId="{76D330D9-BC2C-45A2-BD10-D24E0E4CF5BF}" type="parTrans" cxnId="{60F6DA95-B7B3-4ADE-92D2-9118204A852A}">
      <dgm:prSet/>
      <dgm:spPr/>
      <dgm:t>
        <a:bodyPr/>
        <a:lstStyle/>
        <a:p>
          <a:endParaRPr lang="en-US"/>
        </a:p>
      </dgm:t>
    </dgm:pt>
    <dgm:pt modelId="{3830FE03-5DF0-496E-A20B-046A14C0C24E}" type="sibTrans" cxnId="{60F6DA95-B7B3-4ADE-92D2-9118204A852A}">
      <dgm:prSet/>
      <dgm:spPr/>
      <dgm:t>
        <a:bodyPr/>
        <a:lstStyle/>
        <a:p>
          <a:endParaRPr lang="en-US"/>
        </a:p>
      </dgm:t>
    </dgm:pt>
    <dgm:pt modelId="{BF729E80-9B80-40F9-99CC-2AD4C2C24574}">
      <dgm:prSet phldrT="[Text]"/>
      <dgm:spPr/>
      <dgm:t>
        <a:bodyPr/>
        <a:lstStyle/>
        <a:p>
          <a:r>
            <a:rPr lang="en-US" dirty="0" smtClean="0"/>
            <a:t>Population Changes</a:t>
          </a:r>
          <a:endParaRPr lang="en-US" dirty="0"/>
        </a:p>
      </dgm:t>
    </dgm:pt>
    <dgm:pt modelId="{8F02CF28-E5D0-4B7F-92FB-054E6EC9B162}" type="parTrans" cxnId="{B1A56B00-152B-4E75-BDB0-DB6285B5EBCB}">
      <dgm:prSet/>
      <dgm:spPr/>
      <dgm:t>
        <a:bodyPr/>
        <a:lstStyle/>
        <a:p>
          <a:endParaRPr lang="en-US"/>
        </a:p>
      </dgm:t>
    </dgm:pt>
    <dgm:pt modelId="{CFECC2CD-86D8-4DFF-8A9E-6C843978787C}" type="sibTrans" cxnId="{B1A56B00-152B-4E75-BDB0-DB6285B5EBCB}">
      <dgm:prSet/>
      <dgm:spPr/>
      <dgm:t>
        <a:bodyPr/>
        <a:lstStyle/>
        <a:p>
          <a:endParaRPr lang="en-US"/>
        </a:p>
      </dgm:t>
    </dgm:pt>
    <dgm:pt modelId="{507641BB-1F9E-4753-A2A4-87B94C4EF956}">
      <dgm:prSet phldrT="[Text]" phldr="1"/>
      <dgm:spPr/>
      <dgm:t>
        <a:bodyPr/>
        <a:lstStyle/>
        <a:p>
          <a:endParaRPr lang="en-US" dirty="0"/>
        </a:p>
      </dgm:t>
    </dgm:pt>
    <dgm:pt modelId="{40AB57A2-FB24-453B-9DF5-D8C84F8C07DD}" type="parTrans" cxnId="{2FC62356-D462-45CE-B861-5938F578CDA9}">
      <dgm:prSet/>
      <dgm:spPr/>
      <dgm:t>
        <a:bodyPr/>
        <a:lstStyle/>
        <a:p>
          <a:endParaRPr lang="en-US"/>
        </a:p>
      </dgm:t>
    </dgm:pt>
    <dgm:pt modelId="{0E74C3E8-9DA2-414B-A0A3-B1BC854E051C}" type="sibTrans" cxnId="{2FC62356-D462-45CE-B861-5938F578CDA9}">
      <dgm:prSet/>
      <dgm:spPr/>
      <dgm:t>
        <a:bodyPr/>
        <a:lstStyle/>
        <a:p>
          <a:endParaRPr lang="en-US"/>
        </a:p>
      </dgm:t>
    </dgm:pt>
    <dgm:pt modelId="{AEF3E6B4-7051-447B-A45A-FD6839D1202B}">
      <dgm:prSet phldrT="[Text]"/>
      <dgm:spPr/>
      <dgm:t>
        <a:bodyPr/>
        <a:lstStyle/>
        <a:p>
          <a:r>
            <a:rPr lang="en-US" dirty="0" smtClean="0"/>
            <a:t>Economic Changes</a:t>
          </a:r>
          <a:endParaRPr lang="en-US" dirty="0"/>
        </a:p>
      </dgm:t>
    </dgm:pt>
    <dgm:pt modelId="{1F36B8CF-2CBC-495B-BD79-B1386195BDD1}" type="parTrans" cxnId="{D8BC4E85-1AAF-4F2F-9FA3-374911C8411E}">
      <dgm:prSet/>
      <dgm:spPr/>
      <dgm:t>
        <a:bodyPr/>
        <a:lstStyle/>
        <a:p>
          <a:endParaRPr lang="en-US"/>
        </a:p>
      </dgm:t>
    </dgm:pt>
    <dgm:pt modelId="{5E205636-8B45-43FD-B17B-434937C9138B}" type="sibTrans" cxnId="{D8BC4E85-1AAF-4F2F-9FA3-374911C8411E}">
      <dgm:prSet/>
      <dgm:spPr/>
      <dgm:t>
        <a:bodyPr/>
        <a:lstStyle/>
        <a:p>
          <a:endParaRPr lang="en-US"/>
        </a:p>
      </dgm:t>
    </dgm:pt>
    <dgm:pt modelId="{0EA3EAB8-6FC0-4461-93C6-8743161D6985}">
      <dgm:prSet phldrT="[Text]"/>
      <dgm:spPr/>
      <dgm:t>
        <a:bodyPr/>
        <a:lstStyle/>
        <a:p>
          <a:r>
            <a:rPr lang="en-US" dirty="0" smtClean="0"/>
            <a:t>Changing Attitudes in Society</a:t>
          </a:r>
          <a:endParaRPr lang="en-US" dirty="0"/>
        </a:p>
      </dgm:t>
    </dgm:pt>
    <dgm:pt modelId="{BE06C8C5-9457-4DAF-8A2E-489F9C88F61C}" type="parTrans" cxnId="{0685CA90-055E-43A4-846F-A126BC519C02}">
      <dgm:prSet/>
      <dgm:spPr/>
      <dgm:t>
        <a:bodyPr/>
        <a:lstStyle/>
        <a:p>
          <a:endParaRPr lang="en-US"/>
        </a:p>
      </dgm:t>
    </dgm:pt>
    <dgm:pt modelId="{49C05F73-5963-404D-8EEF-BD2A5AC2211D}" type="sibTrans" cxnId="{0685CA90-055E-43A4-846F-A126BC519C02}">
      <dgm:prSet/>
      <dgm:spPr/>
      <dgm:t>
        <a:bodyPr/>
        <a:lstStyle/>
        <a:p>
          <a:endParaRPr lang="en-US"/>
        </a:p>
      </dgm:t>
    </dgm:pt>
    <dgm:pt modelId="{04D1CC64-24AC-4D05-BF56-F2399E7A32F8}">
      <dgm:prSet phldrT="[Text]"/>
      <dgm:spPr/>
      <dgm:t>
        <a:bodyPr/>
        <a:lstStyle/>
        <a:p>
          <a:endParaRPr lang="en-US" dirty="0"/>
        </a:p>
      </dgm:t>
    </dgm:pt>
    <dgm:pt modelId="{539C312B-A824-42CC-BC65-403BD731218A}" type="parTrans" cxnId="{9FE80CD7-DCEB-43B7-9503-061A758F444A}">
      <dgm:prSet/>
      <dgm:spPr/>
      <dgm:t>
        <a:bodyPr/>
        <a:lstStyle/>
        <a:p>
          <a:endParaRPr lang="en-US"/>
        </a:p>
      </dgm:t>
    </dgm:pt>
    <dgm:pt modelId="{5642CD68-3332-4E2D-AD48-6ACBEFFFAA2B}" type="sibTrans" cxnId="{9FE80CD7-DCEB-43B7-9503-061A758F444A}">
      <dgm:prSet/>
      <dgm:spPr/>
      <dgm:t>
        <a:bodyPr/>
        <a:lstStyle/>
        <a:p>
          <a:endParaRPr lang="en-US"/>
        </a:p>
      </dgm:t>
    </dgm:pt>
    <dgm:pt modelId="{95E1A984-701A-49BB-BE26-75DF0FD33E9A}">
      <dgm:prSet phldrT="[Text]"/>
      <dgm:spPr/>
      <dgm:t>
        <a:bodyPr/>
        <a:lstStyle/>
        <a:p>
          <a:r>
            <a:rPr lang="en-US" dirty="0" smtClean="0"/>
            <a:t>Fear of Rebellion</a:t>
          </a:r>
          <a:endParaRPr lang="en-US" dirty="0"/>
        </a:p>
      </dgm:t>
    </dgm:pt>
    <dgm:pt modelId="{8715B6B3-35C0-4B14-929C-CEF4ADD58B69}" type="parTrans" cxnId="{9874E491-7F6A-4F5A-A028-729AEBFC119C}">
      <dgm:prSet/>
      <dgm:spPr/>
      <dgm:t>
        <a:bodyPr/>
        <a:lstStyle/>
        <a:p>
          <a:endParaRPr lang="en-US"/>
        </a:p>
      </dgm:t>
    </dgm:pt>
    <dgm:pt modelId="{7412D6D6-97AD-4F2C-9D84-0FB1761CE2C2}" type="sibTrans" cxnId="{9874E491-7F6A-4F5A-A028-729AEBFC119C}">
      <dgm:prSet/>
      <dgm:spPr/>
      <dgm:t>
        <a:bodyPr/>
        <a:lstStyle/>
        <a:p>
          <a:endParaRPr lang="en-US"/>
        </a:p>
      </dgm:t>
    </dgm:pt>
    <dgm:pt modelId="{48B2D263-45AC-4B2B-8279-867FF791AB1A}">
      <dgm:prSet phldrT="[Text]"/>
      <dgm:spPr/>
      <dgm:t>
        <a:bodyPr/>
        <a:lstStyle/>
        <a:p>
          <a:endParaRPr lang="en-US" dirty="0"/>
        </a:p>
      </dgm:t>
    </dgm:pt>
    <dgm:pt modelId="{5B69BB7D-B748-40AD-B90E-529F04919A7D}" type="parTrans" cxnId="{3CBF2E22-FFD4-4AF3-AE75-145868D9B63A}">
      <dgm:prSet/>
      <dgm:spPr/>
      <dgm:t>
        <a:bodyPr/>
        <a:lstStyle/>
        <a:p>
          <a:endParaRPr lang="en-US"/>
        </a:p>
      </dgm:t>
    </dgm:pt>
    <dgm:pt modelId="{442F4014-9794-4089-83CF-6946A34C285E}" type="sibTrans" cxnId="{3CBF2E22-FFD4-4AF3-AE75-145868D9B63A}">
      <dgm:prSet/>
      <dgm:spPr/>
      <dgm:t>
        <a:bodyPr/>
        <a:lstStyle/>
        <a:p>
          <a:endParaRPr lang="en-US"/>
        </a:p>
      </dgm:t>
    </dgm:pt>
    <dgm:pt modelId="{4E37D896-CE82-4CEF-A940-FA0D1D0BF2D7}" type="pres">
      <dgm:prSet presAssocID="{E4DCAA3E-DFF5-4DAA-8CE3-CEFB154ABCC3}" presName="linearFlow" presStyleCnt="0">
        <dgm:presLayoutVars>
          <dgm:dir/>
          <dgm:animLvl val="lvl"/>
          <dgm:resizeHandles val="exact"/>
        </dgm:presLayoutVars>
      </dgm:prSet>
      <dgm:spPr/>
      <dgm:t>
        <a:bodyPr/>
        <a:lstStyle/>
        <a:p>
          <a:endParaRPr lang="en-GB"/>
        </a:p>
      </dgm:t>
    </dgm:pt>
    <dgm:pt modelId="{C3F37D84-2197-4218-AC85-240EDB4F1EED}" type="pres">
      <dgm:prSet presAssocID="{63A3FF06-9A62-4751-9368-99D81D7CBEDD}" presName="composite" presStyleCnt="0"/>
      <dgm:spPr/>
    </dgm:pt>
    <dgm:pt modelId="{CADE1E79-7AB1-4B9E-A7E5-C0BCCD366CCC}" type="pres">
      <dgm:prSet presAssocID="{63A3FF06-9A62-4751-9368-99D81D7CBEDD}" presName="parentText" presStyleLbl="alignNode1" presStyleIdx="0" presStyleCnt="4">
        <dgm:presLayoutVars>
          <dgm:chMax val="1"/>
          <dgm:bulletEnabled val="1"/>
        </dgm:presLayoutVars>
      </dgm:prSet>
      <dgm:spPr/>
      <dgm:t>
        <a:bodyPr/>
        <a:lstStyle/>
        <a:p>
          <a:endParaRPr lang="en-GB"/>
        </a:p>
      </dgm:t>
    </dgm:pt>
    <dgm:pt modelId="{C76F4855-4115-4DF8-A589-92017AAE0BD0}" type="pres">
      <dgm:prSet presAssocID="{63A3FF06-9A62-4751-9368-99D81D7CBEDD}" presName="descendantText" presStyleLbl="alignAcc1" presStyleIdx="0" presStyleCnt="4">
        <dgm:presLayoutVars>
          <dgm:bulletEnabled val="1"/>
        </dgm:presLayoutVars>
      </dgm:prSet>
      <dgm:spPr/>
      <dgm:t>
        <a:bodyPr/>
        <a:lstStyle/>
        <a:p>
          <a:endParaRPr lang="en-US"/>
        </a:p>
      </dgm:t>
    </dgm:pt>
    <dgm:pt modelId="{93E40762-18E0-484F-8F30-E48DDFDA857A}" type="pres">
      <dgm:prSet presAssocID="{3830FE03-5DF0-496E-A20B-046A14C0C24E}" presName="sp" presStyleCnt="0"/>
      <dgm:spPr/>
    </dgm:pt>
    <dgm:pt modelId="{F463A7FF-935E-4FB9-A813-0071A515474E}" type="pres">
      <dgm:prSet presAssocID="{507641BB-1F9E-4753-A2A4-87B94C4EF956}" presName="composite" presStyleCnt="0"/>
      <dgm:spPr/>
    </dgm:pt>
    <dgm:pt modelId="{23B5DA36-B802-4BA2-9948-BA46E1073EFA}" type="pres">
      <dgm:prSet presAssocID="{507641BB-1F9E-4753-A2A4-87B94C4EF956}" presName="parentText" presStyleLbl="alignNode1" presStyleIdx="1" presStyleCnt="4">
        <dgm:presLayoutVars>
          <dgm:chMax val="1"/>
          <dgm:bulletEnabled val="1"/>
        </dgm:presLayoutVars>
      </dgm:prSet>
      <dgm:spPr/>
      <dgm:t>
        <a:bodyPr/>
        <a:lstStyle/>
        <a:p>
          <a:endParaRPr lang="en-GB"/>
        </a:p>
      </dgm:t>
    </dgm:pt>
    <dgm:pt modelId="{FF9D6FD2-72A8-4BD3-948F-645E94CBA4CA}" type="pres">
      <dgm:prSet presAssocID="{507641BB-1F9E-4753-A2A4-87B94C4EF956}" presName="descendantText" presStyleLbl="alignAcc1" presStyleIdx="1" presStyleCnt="4">
        <dgm:presLayoutVars>
          <dgm:bulletEnabled val="1"/>
        </dgm:presLayoutVars>
      </dgm:prSet>
      <dgm:spPr/>
      <dgm:t>
        <a:bodyPr/>
        <a:lstStyle/>
        <a:p>
          <a:endParaRPr lang="en-US"/>
        </a:p>
      </dgm:t>
    </dgm:pt>
    <dgm:pt modelId="{2200F18B-B5F1-41A4-81C8-ACEBB024F703}" type="pres">
      <dgm:prSet presAssocID="{0E74C3E8-9DA2-414B-A0A3-B1BC854E051C}" presName="sp" presStyleCnt="0"/>
      <dgm:spPr/>
    </dgm:pt>
    <dgm:pt modelId="{2F6986DB-AD4D-4CFC-A6D1-CDF996AAC96B}" type="pres">
      <dgm:prSet presAssocID="{04D1CC64-24AC-4D05-BF56-F2399E7A32F8}" presName="composite" presStyleCnt="0"/>
      <dgm:spPr/>
    </dgm:pt>
    <dgm:pt modelId="{A7831A64-7319-42CF-827E-C22567C73FDD}" type="pres">
      <dgm:prSet presAssocID="{04D1CC64-24AC-4D05-BF56-F2399E7A32F8}" presName="parentText" presStyleLbl="alignNode1" presStyleIdx="2" presStyleCnt="4">
        <dgm:presLayoutVars>
          <dgm:chMax val="1"/>
          <dgm:bulletEnabled val="1"/>
        </dgm:presLayoutVars>
      </dgm:prSet>
      <dgm:spPr/>
      <dgm:t>
        <a:bodyPr/>
        <a:lstStyle/>
        <a:p>
          <a:endParaRPr lang="en-GB"/>
        </a:p>
      </dgm:t>
    </dgm:pt>
    <dgm:pt modelId="{7B1B077D-C03B-43D5-AC65-4933142D58A8}" type="pres">
      <dgm:prSet presAssocID="{04D1CC64-24AC-4D05-BF56-F2399E7A32F8}" presName="descendantText" presStyleLbl="alignAcc1" presStyleIdx="2" presStyleCnt="4">
        <dgm:presLayoutVars>
          <dgm:bulletEnabled val="1"/>
        </dgm:presLayoutVars>
      </dgm:prSet>
      <dgm:spPr/>
      <dgm:t>
        <a:bodyPr/>
        <a:lstStyle/>
        <a:p>
          <a:endParaRPr lang="en-GB"/>
        </a:p>
      </dgm:t>
    </dgm:pt>
    <dgm:pt modelId="{EAE93F40-0CCD-4DDB-B14F-44C31FFE9A8B}" type="pres">
      <dgm:prSet presAssocID="{5642CD68-3332-4E2D-AD48-6ACBEFFFAA2B}" presName="sp" presStyleCnt="0"/>
      <dgm:spPr/>
    </dgm:pt>
    <dgm:pt modelId="{3A0D8E1C-69F0-4058-9F96-D3175A19C7C0}" type="pres">
      <dgm:prSet presAssocID="{48B2D263-45AC-4B2B-8279-867FF791AB1A}" presName="composite" presStyleCnt="0"/>
      <dgm:spPr/>
    </dgm:pt>
    <dgm:pt modelId="{5AA94609-C9B7-4218-B199-B022BBBFDCEE}" type="pres">
      <dgm:prSet presAssocID="{48B2D263-45AC-4B2B-8279-867FF791AB1A}" presName="parentText" presStyleLbl="alignNode1" presStyleIdx="3" presStyleCnt="4">
        <dgm:presLayoutVars>
          <dgm:chMax val="1"/>
          <dgm:bulletEnabled val="1"/>
        </dgm:presLayoutVars>
      </dgm:prSet>
      <dgm:spPr/>
      <dgm:t>
        <a:bodyPr/>
        <a:lstStyle/>
        <a:p>
          <a:endParaRPr lang="en-GB"/>
        </a:p>
      </dgm:t>
    </dgm:pt>
    <dgm:pt modelId="{96BB16E2-0121-4576-BC32-CBC44C7AC42F}" type="pres">
      <dgm:prSet presAssocID="{48B2D263-45AC-4B2B-8279-867FF791AB1A}" presName="descendantText" presStyleLbl="alignAcc1" presStyleIdx="3" presStyleCnt="4">
        <dgm:presLayoutVars>
          <dgm:bulletEnabled val="1"/>
        </dgm:presLayoutVars>
      </dgm:prSet>
      <dgm:spPr/>
      <dgm:t>
        <a:bodyPr/>
        <a:lstStyle/>
        <a:p>
          <a:endParaRPr lang="en-US"/>
        </a:p>
      </dgm:t>
    </dgm:pt>
  </dgm:ptLst>
  <dgm:cxnLst>
    <dgm:cxn modelId="{2FC62356-D462-45CE-B861-5938F578CDA9}" srcId="{E4DCAA3E-DFF5-4DAA-8CE3-CEFB154ABCC3}" destId="{507641BB-1F9E-4753-A2A4-87B94C4EF956}" srcOrd="1" destOrd="0" parTransId="{40AB57A2-FB24-453B-9DF5-D8C84F8C07DD}" sibTransId="{0E74C3E8-9DA2-414B-A0A3-B1BC854E051C}"/>
    <dgm:cxn modelId="{22B18863-F602-46E9-A5F6-796366633ECD}" type="presOf" srcId="{BF729E80-9B80-40F9-99CC-2AD4C2C24574}" destId="{C76F4855-4115-4DF8-A589-92017AAE0BD0}" srcOrd="0" destOrd="0" presId="urn:microsoft.com/office/officeart/2005/8/layout/chevron2"/>
    <dgm:cxn modelId="{39331683-3CD8-4B58-AB49-F6C4898D50CC}" type="presOf" srcId="{E4DCAA3E-DFF5-4DAA-8CE3-CEFB154ABCC3}" destId="{4E37D896-CE82-4CEF-A940-FA0D1D0BF2D7}" srcOrd="0" destOrd="0" presId="urn:microsoft.com/office/officeart/2005/8/layout/chevron2"/>
    <dgm:cxn modelId="{0685CA90-055E-43A4-846F-A126BC519C02}" srcId="{48B2D263-45AC-4B2B-8279-867FF791AB1A}" destId="{0EA3EAB8-6FC0-4461-93C6-8743161D6985}" srcOrd="0" destOrd="0" parTransId="{BE06C8C5-9457-4DAF-8A2E-489F9C88F61C}" sibTransId="{49C05F73-5963-404D-8EEF-BD2A5AC2211D}"/>
    <dgm:cxn modelId="{3CBF2E22-FFD4-4AF3-AE75-145868D9B63A}" srcId="{E4DCAA3E-DFF5-4DAA-8CE3-CEFB154ABCC3}" destId="{48B2D263-45AC-4B2B-8279-867FF791AB1A}" srcOrd="3" destOrd="0" parTransId="{5B69BB7D-B748-40AD-B90E-529F04919A7D}" sibTransId="{442F4014-9794-4089-83CF-6946A34C285E}"/>
    <dgm:cxn modelId="{254C1E40-771A-4F64-97F9-ED28C68CDC3D}" type="presOf" srcId="{507641BB-1F9E-4753-A2A4-87B94C4EF956}" destId="{23B5DA36-B802-4BA2-9948-BA46E1073EFA}" srcOrd="0" destOrd="0" presId="urn:microsoft.com/office/officeart/2005/8/layout/chevron2"/>
    <dgm:cxn modelId="{FAFA10E3-6859-4ADD-9ECC-A3CCBA1EB18B}" type="presOf" srcId="{0EA3EAB8-6FC0-4461-93C6-8743161D6985}" destId="{96BB16E2-0121-4576-BC32-CBC44C7AC42F}" srcOrd="0" destOrd="0" presId="urn:microsoft.com/office/officeart/2005/8/layout/chevron2"/>
    <dgm:cxn modelId="{9874E491-7F6A-4F5A-A028-729AEBFC119C}" srcId="{04D1CC64-24AC-4D05-BF56-F2399E7A32F8}" destId="{95E1A984-701A-49BB-BE26-75DF0FD33E9A}" srcOrd="0" destOrd="0" parTransId="{8715B6B3-35C0-4B14-929C-CEF4ADD58B69}" sibTransId="{7412D6D6-97AD-4F2C-9D84-0FB1761CE2C2}"/>
    <dgm:cxn modelId="{60F6DA95-B7B3-4ADE-92D2-9118204A852A}" srcId="{E4DCAA3E-DFF5-4DAA-8CE3-CEFB154ABCC3}" destId="{63A3FF06-9A62-4751-9368-99D81D7CBEDD}" srcOrd="0" destOrd="0" parTransId="{76D330D9-BC2C-45A2-BD10-D24E0E4CF5BF}" sibTransId="{3830FE03-5DF0-496E-A20B-046A14C0C24E}"/>
    <dgm:cxn modelId="{8004B2B1-04CB-48A0-BEB7-061E061BB0E8}" type="presOf" srcId="{AEF3E6B4-7051-447B-A45A-FD6839D1202B}" destId="{FF9D6FD2-72A8-4BD3-948F-645E94CBA4CA}" srcOrd="0" destOrd="0" presId="urn:microsoft.com/office/officeart/2005/8/layout/chevron2"/>
    <dgm:cxn modelId="{9FE80CD7-DCEB-43B7-9503-061A758F444A}" srcId="{E4DCAA3E-DFF5-4DAA-8CE3-CEFB154ABCC3}" destId="{04D1CC64-24AC-4D05-BF56-F2399E7A32F8}" srcOrd="2" destOrd="0" parTransId="{539C312B-A824-42CC-BC65-403BD731218A}" sibTransId="{5642CD68-3332-4E2D-AD48-6ACBEFFFAA2B}"/>
    <dgm:cxn modelId="{B1A56B00-152B-4E75-BDB0-DB6285B5EBCB}" srcId="{63A3FF06-9A62-4751-9368-99D81D7CBEDD}" destId="{BF729E80-9B80-40F9-99CC-2AD4C2C24574}" srcOrd="0" destOrd="0" parTransId="{8F02CF28-E5D0-4B7F-92FB-054E6EC9B162}" sibTransId="{CFECC2CD-86D8-4DFF-8A9E-6C843978787C}"/>
    <dgm:cxn modelId="{217B29D9-4F12-4F59-97BB-5C5280C4E61F}" type="presOf" srcId="{95E1A984-701A-49BB-BE26-75DF0FD33E9A}" destId="{7B1B077D-C03B-43D5-AC65-4933142D58A8}" srcOrd="0" destOrd="0" presId="urn:microsoft.com/office/officeart/2005/8/layout/chevron2"/>
    <dgm:cxn modelId="{AAB01CE1-3544-4827-A1A9-AA871C9292BA}" type="presOf" srcId="{04D1CC64-24AC-4D05-BF56-F2399E7A32F8}" destId="{A7831A64-7319-42CF-827E-C22567C73FDD}" srcOrd="0" destOrd="0" presId="urn:microsoft.com/office/officeart/2005/8/layout/chevron2"/>
    <dgm:cxn modelId="{D8BC4E85-1AAF-4F2F-9FA3-374911C8411E}" srcId="{507641BB-1F9E-4753-A2A4-87B94C4EF956}" destId="{AEF3E6B4-7051-447B-A45A-FD6839D1202B}" srcOrd="0" destOrd="0" parTransId="{1F36B8CF-2CBC-495B-BD79-B1386195BDD1}" sibTransId="{5E205636-8B45-43FD-B17B-434937C9138B}"/>
    <dgm:cxn modelId="{27E3D57A-4FAF-4527-86A2-93FB7253D0BC}" type="presOf" srcId="{63A3FF06-9A62-4751-9368-99D81D7CBEDD}" destId="{CADE1E79-7AB1-4B9E-A7E5-C0BCCD366CCC}" srcOrd="0" destOrd="0" presId="urn:microsoft.com/office/officeart/2005/8/layout/chevron2"/>
    <dgm:cxn modelId="{039BD683-59FE-4965-A924-583A42769917}" type="presOf" srcId="{48B2D263-45AC-4B2B-8279-867FF791AB1A}" destId="{5AA94609-C9B7-4218-B199-B022BBBFDCEE}" srcOrd="0" destOrd="0" presId="urn:microsoft.com/office/officeart/2005/8/layout/chevron2"/>
    <dgm:cxn modelId="{DA814531-951E-47CB-AFA8-DC09782B4029}" type="presParOf" srcId="{4E37D896-CE82-4CEF-A940-FA0D1D0BF2D7}" destId="{C3F37D84-2197-4218-AC85-240EDB4F1EED}" srcOrd="0" destOrd="0" presId="urn:microsoft.com/office/officeart/2005/8/layout/chevron2"/>
    <dgm:cxn modelId="{D8791167-3528-44C0-A60C-CFE730ADA32B}" type="presParOf" srcId="{C3F37D84-2197-4218-AC85-240EDB4F1EED}" destId="{CADE1E79-7AB1-4B9E-A7E5-C0BCCD366CCC}" srcOrd="0" destOrd="0" presId="urn:microsoft.com/office/officeart/2005/8/layout/chevron2"/>
    <dgm:cxn modelId="{81378797-D3C9-4D74-BAF9-E34DB579EAA8}" type="presParOf" srcId="{C3F37D84-2197-4218-AC85-240EDB4F1EED}" destId="{C76F4855-4115-4DF8-A589-92017AAE0BD0}" srcOrd="1" destOrd="0" presId="urn:microsoft.com/office/officeart/2005/8/layout/chevron2"/>
    <dgm:cxn modelId="{5D9EF5AB-D697-45DE-91DD-98D68CA1FA31}" type="presParOf" srcId="{4E37D896-CE82-4CEF-A940-FA0D1D0BF2D7}" destId="{93E40762-18E0-484F-8F30-E48DDFDA857A}" srcOrd="1" destOrd="0" presId="urn:microsoft.com/office/officeart/2005/8/layout/chevron2"/>
    <dgm:cxn modelId="{1DC59AA1-C579-4760-8168-829C4B6762F0}" type="presParOf" srcId="{4E37D896-CE82-4CEF-A940-FA0D1D0BF2D7}" destId="{F463A7FF-935E-4FB9-A813-0071A515474E}" srcOrd="2" destOrd="0" presId="urn:microsoft.com/office/officeart/2005/8/layout/chevron2"/>
    <dgm:cxn modelId="{A4A4197D-70F6-491B-9506-63E9BBEED6F3}" type="presParOf" srcId="{F463A7FF-935E-4FB9-A813-0071A515474E}" destId="{23B5DA36-B802-4BA2-9948-BA46E1073EFA}" srcOrd="0" destOrd="0" presId="urn:microsoft.com/office/officeart/2005/8/layout/chevron2"/>
    <dgm:cxn modelId="{958082F6-55A8-40DC-B1D3-0EFC15A78C97}" type="presParOf" srcId="{F463A7FF-935E-4FB9-A813-0071A515474E}" destId="{FF9D6FD2-72A8-4BD3-948F-645E94CBA4CA}" srcOrd="1" destOrd="0" presId="urn:microsoft.com/office/officeart/2005/8/layout/chevron2"/>
    <dgm:cxn modelId="{701D45BD-C338-4C99-810B-4BE9EEEF13C3}" type="presParOf" srcId="{4E37D896-CE82-4CEF-A940-FA0D1D0BF2D7}" destId="{2200F18B-B5F1-41A4-81C8-ACEBB024F703}" srcOrd="3" destOrd="0" presId="urn:microsoft.com/office/officeart/2005/8/layout/chevron2"/>
    <dgm:cxn modelId="{81DE7FE7-5CC6-421E-AE79-417509D59626}" type="presParOf" srcId="{4E37D896-CE82-4CEF-A940-FA0D1D0BF2D7}" destId="{2F6986DB-AD4D-4CFC-A6D1-CDF996AAC96B}" srcOrd="4" destOrd="0" presId="urn:microsoft.com/office/officeart/2005/8/layout/chevron2"/>
    <dgm:cxn modelId="{1CEE596A-76BE-495C-BC6B-6E0D4D89476E}" type="presParOf" srcId="{2F6986DB-AD4D-4CFC-A6D1-CDF996AAC96B}" destId="{A7831A64-7319-42CF-827E-C22567C73FDD}" srcOrd="0" destOrd="0" presId="urn:microsoft.com/office/officeart/2005/8/layout/chevron2"/>
    <dgm:cxn modelId="{0782A915-5F5E-4A61-B800-C8211130226E}" type="presParOf" srcId="{2F6986DB-AD4D-4CFC-A6D1-CDF996AAC96B}" destId="{7B1B077D-C03B-43D5-AC65-4933142D58A8}" srcOrd="1" destOrd="0" presId="urn:microsoft.com/office/officeart/2005/8/layout/chevron2"/>
    <dgm:cxn modelId="{2A0D7B96-8AED-4893-B206-8CA1D0CE1F34}" type="presParOf" srcId="{4E37D896-CE82-4CEF-A940-FA0D1D0BF2D7}" destId="{EAE93F40-0CCD-4DDB-B14F-44C31FFE9A8B}" srcOrd="5" destOrd="0" presId="urn:microsoft.com/office/officeart/2005/8/layout/chevron2"/>
    <dgm:cxn modelId="{76FC58A2-B126-4371-A5D3-A85411B1FBD4}" type="presParOf" srcId="{4E37D896-CE82-4CEF-A940-FA0D1D0BF2D7}" destId="{3A0D8E1C-69F0-4058-9F96-D3175A19C7C0}" srcOrd="6" destOrd="0" presId="urn:microsoft.com/office/officeart/2005/8/layout/chevron2"/>
    <dgm:cxn modelId="{9B544A4B-B618-44DA-8364-45A32D319636}" type="presParOf" srcId="{3A0D8E1C-69F0-4058-9F96-D3175A19C7C0}" destId="{5AA94609-C9B7-4218-B199-B022BBBFDCEE}" srcOrd="0" destOrd="0" presId="urn:microsoft.com/office/officeart/2005/8/layout/chevron2"/>
    <dgm:cxn modelId="{4ACCB706-8D64-4121-99B7-5E9F928A3D77}" type="presParOf" srcId="{3A0D8E1C-69F0-4058-9F96-D3175A19C7C0}" destId="{96BB16E2-0121-4576-BC32-CBC44C7AC42F}"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4DCAA3E-DFF5-4DAA-8CE3-CEFB154ABCC3}" type="doc">
      <dgm:prSet loTypeId="urn:microsoft.com/office/officeart/2005/8/layout/chevron2" loCatId="list" qsTypeId="urn:microsoft.com/office/officeart/2005/8/quickstyle/simple1" qsCatId="simple" csTypeId="urn:microsoft.com/office/officeart/2005/8/colors/colorful5" csCatId="colorful" phldr="1"/>
      <dgm:spPr/>
      <dgm:t>
        <a:bodyPr/>
        <a:lstStyle/>
        <a:p>
          <a:endParaRPr lang="en-US"/>
        </a:p>
      </dgm:t>
    </dgm:pt>
    <dgm:pt modelId="{63A3FF06-9A62-4751-9368-99D81D7CBEDD}">
      <dgm:prSet phldrT="[Text]" phldr="1"/>
      <dgm:spPr/>
      <dgm:t>
        <a:bodyPr/>
        <a:lstStyle/>
        <a:p>
          <a:endParaRPr lang="en-US" dirty="0"/>
        </a:p>
      </dgm:t>
    </dgm:pt>
    <dgm:pt modelId="{76D330D9-BC2C-45A2-BD10-D24E0E4CF5BF}" type="parTrans" cxnId="{60F6DA95-B7B3-4ADE-92D2-9118204A852A}">
      <dgm:prSet/>
      <dgm:spPr/>
      <dgm:t>
        <a:bodyPr/>
        <a:lstStyle/>
        <a:p>
          <a:endParaRPr lang="en-US"/>
        </a:p>
      </dgm:t>
    </dgm:pt>
    <dgm:pt modelId="{3830FE03-5DF0-496E-A20B-046A14C0C24E}" type="sibTrans" cxnId="{60F6DA95-B7B3-4ADE-92D2-9118204A852A}">
      <dgm:prSet/>
      <dgm:spPr/>
      <dgm:t>
        <a:bodyPr/>
        <a:lstStyle/>
        <a:p>
          <a:endParaRPr lang="en-US"/>
        </a:p>
      </dgm:t>
    </dgm:pt>
    <dgm:pt modelId="{BF729E80-9B80-40F9-99CC-2AD4C2C24574}">
      <dgm:prSet phldrT="[Text]"/>
      <dgm:spPr/>
      <dgm:t>
        <a:bodyPr/>
        <a:lstStyle/>
        <a:p>
          <a:r>
            <a:rPr lang="en-US" dirty="0" smtClean="0"/>
            <a:t>Changing Attitudes in Society</a:t>
          </a:r>
          <a:endParaRPr lang="en-US" dirty="0"/>
        </a:p>
      </dgm:t>
    </dgm:pt>
    <dgm:pt modelId="{8F02CF28-E5D0-4B7F-92FB-054E6EC9B162}" type="parTrans" cxnId="{B1A56B00-152B-4E75-BDB0-DB6285B5EBCB}">
      <dgm:prSet/>
      <dgm:spPr/>
      <dgm:t>
        <a:bodyPr/>
        <a:lstStyle/>
        <a:p>
          <a:endParaRPr lang="en-US"/>
        </a:p>
      </dgm:t>
    </dgm:pt>
    <dgm:pt modelId="{CFECC2CD-86D8-4DFF-8A9E-6C843978787C}" type="sibTrans" cxnId="{B1A56B00-152B-4E75-BDB0-DB6285B5EBCB}">
      <dgm:prSet/>
      <dgm:spPr/>
      <dgm:t>
        <a:bodyPr/>
        <a:lstStyle/>
        <a:p>
          <a:endParaRPr lang="en-US"/>
        </a:p>
      </dgm:t>
    </dgm:pt>
    <dgm:pt modelId="{507641BB-1F9E-4753-A2A4-87B94C4EF956}">
      <dgm:prSet phldrT="[Text]" phldr="1"/>
      <dgm:spPr/>
      <dgm:t>
        <a:bodyPr/>
        <a:lstStyle/>
        <a:p>
          <a:endParaRPr lang="en-US" dirty="0"/>
        </a:p>
      </dgm:t>
    </dgm:pt>
    <dgm:pt modelId="{40AB57A2-FB24-453B-9DF5-D8C84F8C07DD}" type="parTrans" cxnId="{2FC62356-D462-45CE-B861-5938F578CDA9}">
      <dgm:prSet/>
      <dgm:spPr/>
      <dgm:t>
        <a:bodyPr/>
        <a:lstStyle/>
        <a:p>
          <a:endParaRPr lang="en-US"/>
        </a:p>
      </dgm:t>
    </dgm:pt>
    <dgm:pt modelId="{0E74C3E8-9DA2-414B-A0A3-B1BC854E051C}" type="sibTrans" cxnId="{2FC62356-D462-45CE-B861-5938F578CDA9}">
      <dgm:prSet/>
      <dgm:spPr/>
      <dgm:t>
        <a:bodyPr/>
        <a:lstStyle/>
        <a:p>
          <a:endParaRPr lang="en-US"/>
        </a:p>
      </dgm:t>
    </dgm:pt>
    <dgm:pt modelId="{AEF3E6B4-7051-447B-A45A-FD6839D1202B}">
      <dgm:prSet phldrT="[Text]"/>
      <dgm:spPr/>
      <dgm:t>
        <a:bodyPr/>
        <a:lstStyle/>
        <a:p>
          <a:r>
            <a:rPr lang="en-US" dirty="0" smtClean="0"/>
            <a:t>Economic Changes</a:t>
          </a:r>
          <a:endParaRPr lang="en-US" dirty="0"/>
        </a:p>
      </dgm:t>
    </dgm:pt>
    <dgm:pt modelId="{1F36B8CF-2CBC-495B-BD79-B1386195BDD1}" type="parTrans" cxnId="{D8BC4E85-1AAF-4F2F-9FA3-374911C8411E}">
      <dgm:prSet/>
      <dgm:spPr/>
      <dgm:t>
        <a:bodyPr/>
        <a:lstStyle/>
        <a:p>
          <a:endParaRPr lang="en-US"/>
        </a:p>
      </dgm:t>
    </dgm:pt>
    <dgm:pt modelId="{5E205636-8B45-43FD-B17B-434937C9138B}" type="sibTrans" cxnId="{D8BC4E85-1AAF-4F2F-9FA3-374911C8411E}">
      <dgm:prSet/>
      <dgm:spPr/>
      <dgm:t>
        <a:bodyPr/>
        <a:lstStyle/>
        <a:p>
          <a:endParaRPr lang="en-US"/>
        </a:p>
      </dgm:t>
    </dgm:pt>
    <dgm:pt modelId="{04D1CC64-24AC-4D05-BF56-F2399E7A32F8}">
      <dgm:prSet phldrT="[Text]"/>
      <dgm:spPr/>
      <dgm:t>
        <a:bodyPr/>
        <a:lstStyle/>
        <a:p>
          <a:endParaRPr lang="en-US" dirty="0"/>
        </a:p>
      </dgm:t>
    </dgm:pt>
    <dgm:pt modelId="{539C312B-A824-42CC-BC65-403BD731218A}" type="parTrans" cxnId="{9FE80CD7-DCEB-43B7-9503-061A758F444A}">
      <dgm:prSet/>
      <dgm:spPr/>
      <dgm:t>
        <a:bodyPr/>
        <a:lstStyle/>
        <a:p>
          <a:endParaRPr lang="en-US"/>
        </a:p>
      </dgm:t>
    </dgm:pt>
    <dgm:pt modelId="{5642CD68-3332-4E2D-AD48-6ACBEFFFAA2B}" type="sibTrans" cxnId="{9FE80CD7-DCEB-43B7-9503-061A758F444A}">
      <dgm:prSet/>
      <dgm:spPr/>
      <dgm:t>
        <a:bodyPr/>
        <a:lstStyle/>
        <a:p>
          <a:endParaRPr lang="en-US"/>
        </a:p>
      </dgm:t>
    </dgm:pt>
    <dgm:pt modelId="{95E1A984-701A-49BB-BE26-75DF0FD33E9A}">
      <dgm:prSet phldrT="[Text]"/>
      <dgm:spPr/>
      <dgm:t>
        <a:bodyPr/>
        <a:lstStyle/>
        <a:p>
          <a:r>
            <a:rPr lang="en-US" dirty="0" smtClean="0"/>
            <a:t>Science and Technology</a:t>
          </a:r>
          <a:endParaRPr lang="en-US" dirty="0"/>
        </a:p>
      </dgm:t>
    </dgm:pt>
    <dgm:pt modelId="{8715B6B3-35C0-4B14-929C-CEF4ADD58B69}" type="parTrans" cxnId="{9874E491-7F6A-4F5A-A028-729AEBFC119C}">
      <dgm:prSet/>
      <dgm:spPr/>
      <dgm:t>
        <a:bodyPr/>
        <a:lstStyle/>
        <a:p>
          <a:endParaRPr lang="en-US"/>
        </a:p>
      </dgm:t>
    </dgm:pt>
    <dgm:pt modelId="{7412D6D6-97AD-4F2C-9D84-0FB1761CE2C2}" type="sibTrans" cxnId="{9874E491-7F6A-4F5A-A028-729AEBFC119C}">
      <dgm:prSet/>
      <dgm:spPr/>
      <dgm:t>
        <a:bodyPr/>
        <a:lstStyle/>
        <a:p>
          <a:endParaRPr lang="en-US"/>
        </a:p>
      </dgm:t>
    </dgm:pt>
    <dgm:pt modelId="{884415AB-7E7B-451A-BB8C-872C72DEC7C4}">
      <dgm:prSet phldrT="[Text]"/>
      <dgm:spPr/>
      <dgm:t>
        <a:bodyPr/>
        <a:lstStyle/>
        <a:p>
          <a:r>
            <a:rPr lang="en-US" dirty="0" smtClean="0"/>
            <a:t>Reporting of Crimes</a:t>
          </a:r>
          <a:endParaRPr lang="en-US" dirty="0"/>
        </a:p>
      </dgm:t>
    </dgm:pt>
    <dgm:pt modelId="{16DFD22E-2E8E-497F-963C-F6FD34F024A1}" type="parTrans" cxnId="{FAB2D6DC-C49D-40C5-BD27-393BF6E59D78}">
      <dgm:prSet/>
      <dgm:spPr/>
    </dgm:pt>
    <dgm:pt modelId="{9D00A297-CB76-46DB-8319-DDE64B176ABE}" type="sibTrans" cxnId="{FAB2D6DC-C49D-40C5-BD27-393BF6E59D78}">
      <dgm:prSet/>
      <dgm:spPr/>
    </dgm:pt>
    <dgm:pt modelId="{936B59D6-7583-4875-952C-575A82A8CDCE}">
      <dgm:prSet phldrT="[Text]"/>
      <dgm:spPr/>
      <dgm:t>
        <a:bodyPr/>
        <a:lstStyle/>
        <a:p>
          <a:endParaRPr lang="en-US" dirty="0"/>
        </a:p>
      </dgm:t>
    </dgm:pt>
    <dgm:pt modelId="{21069CDF-DDBA-420C-830D-5EAAFBC81C2A}" type="parTrans" cxnId="{714F0A84-9EF8-464E-A8EE-9BD473C7B672}">
      <dgm:prSet/>
      <dgm:spPr/>
    </dgm:pt>
    <dgm:pt modelId="{3E723F01-4790-49B2-B739-BF3DF26AC916}" type="sibTrans" cxnId="{714F0A84-9EF8-464E-A8EE-9BD473C7B672}">
      <dgm:prSet/>
      <dgm:spPr/>
    </dgm:pt>
    <dgm:pt modelId="{4E37D896-CE82-4CEF-A940-FA0D1D0BF2D7}" type="pres">
      <dgm:prSet presAssocID="{E4DCAA3E-DFF5-4DAA-8CE3-CEFB154ABCC3}" presName="linearFlow" presStyleCnt="0">
        <dgm:presLayoutVars>
          <dgm:dir/>
          <dgm:animLvl val="lvl"/>
          <dgm:resizeHandles val="exact"/>
        </dgm:presLayoutVars>
      </dgm:prSet>
      <dgm:spPr/>
      <dgm:t>
        <a:bodyPr/>
        <a:lstStyle/>
        <a:p>
          <a:endParaRPr lang="en-GB"/>
        </a:p>
      </dgm:t>
    </dgm:pt>
    <dgm:pt modelId="{C3F37D84-2197-4218-AC85-240EDB4F1EED}" type="pres">
      <dgm:prSet presAssocID="{63A3FF06-9A62-4751-9368-99D81D7CBEDD}" presName="composite" presStyleCnt="0"/>
      <dgm:spPr/>
    </dgm:pt>
    <dgm:pt modelId="{CADE1E79-7AB1-4B9E-A7E5-C0BCCD366CCC}" type="pres">
      <dgm:prSet presAssocID="{63A3FF06-9A62-4751-9368-99D81D7CBEDD}" presName="parentText" presStyleLbl="alignNode1" presStyleIdx="0" presStyleCnt="4">
        <dgm:presLayoutVars>
          <dgm:chMax val="1"/>
          <dgm:bulletEnabled val="1"/>
        </dgm:presLayoutVars>
      </dgm:prSet>
      <dgm:spPr/>
      <dgm:t>
        <a:bodyPr/>
        <a:lstStyle/>
        <a:p>
          <a:endParaRPr lang="en-GB"/>
        </a:p>
      </dgm:t>
    </dgm:pt>
    <dgm:pt modelId="{C76F4855-4115-4DF8-A589-92017AAE0BD0}" type="pres">
      <dgm:prSet presAssocID="{63A3FF06-9A62-4751-9368-99D81D7CBEDD}" presName="descendantText" presStyleLbl="alignAcc1" presStyleIdx="0" presStyleCnt="4">
        <dgm:presLayoutVars>
          <dgm:bulletEnabled val="1"/>
        </dgm:presLayoutVars>
      </dgm:prSet>
      <dgm:spPr/>
      <dgm:t>
        <a:bodyPr/>
        <a:lstStyle/>
        <a:p>
          <a:endParaRPr lang="en-US"/>
        </a:p>
      </dgm:t>
    </dgm:pt>
    <dgm:pt modelId="{93E40762-18E0-484F-8F30-E48DDFDA857A}" type="pres">
      <dgm:prSet presAssocID="{3830FE03-5DF0-496E-A20B-046A14C0C24E}" presName="sp" presStyleCnt="0"/>
      <dgm:spPr/>
    </dgm:pt>
    <dgm:pt modelId="{F463A7FF-935E-4FB9-A813-0071A515474E}" type="pres">
      <dgm:prSet presAssocID="{507641BB-1F9E-4753-A2A4-87B94C4EF956}" presName="composite" presStyleCnt="0"/>
      <dgm:spPr/>
    </dgm:pt>
    <dgm:pt modelId="{23B5DA36-B802-4BA2-9948-BA46E1073EFA}" type="pres">
      <dgm:prSet presAssocID="{507641BB-1F9E-4753-A2A4-87B94C4EF956}" presName="parentText" presStyleLbl="alignNode1" presStyleIdx="1" presStyleCnt="4">
        <dgm:presLayoutVars>
          <dgm:chMax val="1"/>
          <dgm:bulletEnabled val="1"/>
        </dgm:presLayoutVars>
      </dgm:prSet>
      <dgm:spPr/>
      <dgm:t>
        <a:bodyPr/>
        <a:lstStyle/>
        <a:p>
          <a:endParaRPr lang="en-GB"/>
        </a:p>
      </dgm:t>
    </dgm:pt>
    <dgm:pt modelId="{FF9D6FD2-72A8-4BD3-948F-645E94CBA4CA}" type="pres">
      <dgm:prSet presAssocID="{507641BB-1F9E-4753-A2A4-87B94C4EF956}" presName="descendantText" presStyleLbl="alignAcc1" presStyleIdx="1" presStyleCnt="4">
        <dgm:presLayoutVars>
          <dgm:bulletEnabled val="1"/>
        </dgm:presLayoutVars>
      </dgm:prSet>
      <dgm:spPr/>
      <dgm:t>
        <a:bodyPr/>
        <a:lstStyle/>
        <a:p>
          <a:endParaRPr lang="en-US"/>
        </a:p>
      </dgm:t>
    </dgm:pt>
    <dgm:pt modelId="{2200F18B-B5F1-41A4-81C8-ACEBB024F703}" type="pres">
      <dgm:prSet presAssocID="{0E74C3E8-9DA2-414B-A0A3-B1BC854E051C}" presName="sp" presStyleCnt="0"/>
      <dgm:spPr/>
    </dgm:pt>
    <dgm:pt modelId="{D1E3D4C4-E057-48BD-BE90-A53E7A95CDD6}" type="pres">
      <dgm:prSet presAssocID="{936B59D6-7583-4875-952C-575A82A8CDCE}" presName="composite" presStyleCnt="0"/>
      <dgm:spPr/>
    </dgm:pt>
    <dgm:pt modelId="{49B7AB8F-722A-4022-898E-F51A3DC2F6B0}" type="pres">
      <dgm:prSet presAssocID="{936B59D6-7583-4875-952C-575A82A8CDCE}" presName="parentText" presStyleLbl="alignNode1" presStyleIdx="2" presStyleCnt="4">
        <dgm:presLayoutVars>
          <dgm:chMax val="1"/>
          <dgm:bulletEnabled val="1"/>
        </dgm:presLayoutVars>
      </dgm:prSet>
      <dgm:spPr/>
      <dgm:t>
        <a:bodyPr/>
        <a:lstStyle/>
        <a:p>
          <a:endParaRPr lang="en-GB"/>
        </a:p>
      </dgm:t>
    </dgm:pt>
    <dgm:pt modelId="{C61C0A89-B284-4B61-A122-6223846ECB16}" type="pres">
      <dgm:prSet presAssocID="{936B59D6-7583-4875-952C-575A82A8CDCE}" presName="descendantText" presStyleLbl="alignAcc1" presStyleIdx="2" presStyleCnt="4">
        <dgm:presLayoutVars>
          <dgm:bulletEnabled val="1"/>
        </dgm:presLayoutVars>
      </dgm:prSet>
      <dgm:spPr/>
      <dgm:t>
        <a:bodyPr/>
        <a:lstStyle/>
        <a:p>
          <a:endParaRPr lang="en-GB"/>
        </a:p>
      </dgm:t>
    </dgm:pt>
    <dgm:pt modelId="{4E66BF4F-9658-40F8-A377-C3F2788603E8}" type="pres">
      <dgm:prSet presAssocID="{3E723F01-4790-49B2-B739-BF3DF26AC916}" presName="sp" presStyleCnt="0"/>
      <dgm:spPr/>
    </dgm:pt>
    <dgm:pt modelId="{2F6986DB-AD4D-4CFC-A6D1-CDF996AAC96B}" type="pres">
      <dgm:prSet presAssocID="{04D1CC64-24AC-4D05-BF56-F2399E7A32F8}" presName="composite" presStyleCnt="0"/>
      <dgm:spPr/>
    </dgm:pt>
    <dgm:pt modelId="{A7831A64-7319-42CF-827E-C22567C73FDD}" type="pres">
      <dgm:prSet presAssocID="{04D1CC64-24AC-4D05-BF56-F2399E7A32F8}" presName="parentText" presStyleLbl="alignNode1" presStyleIdx="3" presStyleCnt="4">
        <dgm:presLayoutVars>
          <dgm:chMax val="1"/>
          <dgm:bulletEnabled val="1"/>
        </dgm:presLayoutVars>
      </dgm:prSet>
      <dgm:spPr/>
      <dgm:t>
        <a:bodyPr/>
        <a:lstStyle/>
        <a:p>
          <a:endParaRPr lang="en-GB"/>
        </a:p>
      </dgm:t>
    </dgm:pt>
    <dgm:pt modelId="{7B1B077D-C03B-43D5-AC65-4933142D58A8}" type="pres">
      <dgm:prSet presAssocID="{04D1CC64-24AC-4D05-BF56-F2399E7A32F8}" presName="descendantText" presStyleLbl="alignAcc1" presStyleIdx="3" presStyleCnt="4">
        <dgm:presLayoutVars>
          <dgm:bulletEnabled val="1"/>
        </dgm:presLayoutVars>
      </dgm:prSet>
      <dgm:spPr/>
      <dgm:t>
        <a:bodyPr/>
        <a:lstStyle/>
        <a:p>
          <a:endParaRPr lang="en-GB"/>
        </a:p>
      </dgm:t>
    </dgm:pt>
  </dgm:ptLst>
  <dgm:cxnLst>
    <dgm:cxn modelId="{58609088-0F86-425D-8F8A-4D097E154FC8}" type="presOf" srcId="{936B59D6-7583-4875-952C-575A82A8CDCE}" destId="{49B7AB8F-722A-4022-898E-F51A3DC2F6B0}" srcOrd="0" destOrd="0" presId="urn:microsoft.com/office/officeart/2005/8/layout/chevron2"/>
    <dgm:cxn modelId="{DD68670B-8BBA-429F-BBB4-8B5D692CFB14}" type="presOf" srcId="{04D1CC64-24AC-4D05-BF56-F2399E7A32F8}" destId="{A7831A64-7319-42CF-827E-C22567C73FDD}" srcOrd="0" destOrd="0" presId="urn:microsoft.com/office/officeart/2005/8/layout/chevron2"/>
    <dgm:cxn modelId="{2FC62356-D462-45CE-B861-5938F578CDA9}" srcId="{E4DCAA3E-DFF5-4DAA-8CE3-CEFB154ABCC3}" destId="{507641BB-1F9E-4753-A2A4-87B94C4EF956}" srcOrd="1" destOrd="0" parTransId="{40AB57A2-FB24-453B-9DF5-D8C84F8C07DD}" sibTransId="{0E74C3E8-9DA2-414B-A0A3-B1BC854E051C}"/>
    <dgm:cxn modelId="{C92BE8B6-F200-4AAA-816A-E91CD3195D35}" type="presOf" srcId="{95E1A984-701A-49BB-BE26-75DF0FD33E9A}" destId="{7B1B077D-C03B-43D5-AC65-4933142D58A8}" srcOrd="0" destOrd="0" presId="urn:microsoft.com/office/officeart/2005/8/layout/chevron2"/>
    <dgm:cxn modelId="{D1F06564-FDD8-4BF6-A5A4-0322571D16C9}" type="presOf" srcId="{AEF3E6B4-7051-447B-A45A-FD6839D1202B}" destId="{FF9D6FD2-72A8-4BD3-948F-645E94CBA4CA}" srcOrd="0" destOrd="0" presId="urn:microsoft.com/office/officeart/2005/8/layout/chevron2"/>
    <dgm:cxn modelId="{4BB595DC-DB5D-4658-9F71-B8D221CEDAB0}" type="presOf" srcId="{884415AB-7E7B-451A-BB8C-872C72DEC7C4}" destId="{C61C0A89-B284-4B61-A122-6223846ECB16}" srcOrd="0" destOrd="0" presId="urn:microsoft.com/office/officeart/2005/8/layout/chevron2"/>
    <dgm:cxn modelId="{7DF01D13-AB68-452C-9D47-DF25A608D46A}" type="presOf" srcId="{E4DCAA3E-DFF5-4DAA-8CE3-CEFB154ABCC3}" destId="{4E37D896-CE82-4CEF-A940-FA0D1D0BF2D7}" srcOrd="0" destOrd="0" presId="urn:microsoft.com/office/officeart/2005/8/layout/chevron2"/>
    <dgm:cxn modelId="{FAB2D6DC-C49D-40C5-BD27-393BF6E59D78}" srcId="{936B59D6-7583-4875-952C-575A82A8CDCE}" destId="{884415AB-7E7B-451A-BB8C-872C72DEC7C4}" srcOrd="0" destOrd="0" parTransId="{16DFD22E-2E8E-497F-963C-F6FD34F024A1}" sibTransId="{9D00A297-CB76-46DB-8319-DDE64B176ABE}"/>
    <dgm:cxn modelId="{9874E491-7F6A-4F5A-A028-729AEBFC119C}" srcId="{04D1CC64-24AC-4D05-BF56-F2399E7A32F8}" destId="{95E1A984-701A-49BB-BE26-75DF0FD33E9A}" srcOrd="0" destOrd="0" parTransId="{8715B6B3-35C0-4B14-929C-CEF4ADD58B69}" sibTransId="{7412D6D6-97AD-4F2C-9D84-0FB1761CE2C2}"/>
    <dgm:cxn modelId="{60F6DA95-B7B3-4ADE-92D2-9118204A852A}" srcId="{E4DCAA3E-DFF5-4DAA-8CE3-CEFB154ABCC3}" destId="{63A3FF06-9A62-4751-9368-99D81D7CBEDD}" srcOrd="0" destOrd="0" parTransId="{76D330D9-BC2C-45A2-BD10-D24E0E4CF5BF}" sibTransId="{3830FE03-5DF0-496E-A20B-046A14C0C24E}"/>
    <dgm:cxn modelId="{9FE80CD7-DCEB-43B7-9503-061A758F444A}" srcId="{E4DCAA3E-DFF5-4DAA-8CE3-CEFB154ABCC3}" destId="{04D1CC64-24AC-4D05-BF56-F2399E7A32F8}" srcOrd="3" destOrd="0" parTransId="{539C312B-A824-42CC-BC65-403BD731218A}" sibTransId="{5642CD68-3332-4E2D-AD48-6ACBEFFFAA2B}"/>
    <dgm:cxn modelId="{B1A56B00-152B-4E75-BDB0-DB6285B5EBCB}" srcId="{63A3FF06-9A62-4751-9368-99D81D7CBEDD}" destId="{BF729E80-9B80-40F9-99CC-2AD4C2C24574}" srcOrd="0" destOrd="0" parTransId="{8F02CF28-E5D0-4B7F-92FB-054E6EC9B162}" sibTransId="{CFECC2CD-86D8-4DFF-8A9E-6C843978787C}"/>
    <dgm:cxn modelId="{3F64E415-D9AD-43FA-8173-F1E461F0A5A0}" type="presOf" srcId="{507641BB-1F9E-4753-A2A4-87B94C4EF956}" destId="{23B5DA36-B802-4BA2-9948-BA46E1073EFA}" srcOrd="0" destOrd="0" presId="urn:microsoft.com/office/officeart/2005/8/layout/chevron2"/>
    <dgm:cxn modelId="{BE2DD8CD-D43C-449C-8E94-2D7686E7BA2B}" type="presOf" srcId="{BF729E80-9B80-40F9-99CC-2AD4C2C24574}" destId="{C76F4855-4115-4DF8-A589-92017AAE0BD0}" srcOrd="0" destOrd="0" presId="urn:microsoft.com/office/officeart/2005/8/layout/chevron2"/>
    <dgm:cxn modelId="{30E4DD73-DAB0-4DA0-836C-8B4CBA87D5DC}" type="presOf" srcId="{63A3FF06-9A62-4751-9368-99D81D7CBEDD}" destId="{CADE1E79-7AB1-4B9E-A7E5-C0BCCD366CCC}" srcOrd="0" destOrd="0" presId="urn:microsoft.com/office/officeart/2005/8/layout/chevron2"/>
    <dgm:cxn modelId="{D8BC4E85-1AAF-4F2F-9FA3-374911C8411E}" srcId="{507641BB-1F9E-4753-A2A4-87B94C4EF956}" destId="{AEF3E6B4-7051-447B-A45A-FD6839D1202B}" srcOrd="0" destOrd="0" parTransId="{1F36B8CF-2CBC-495B-BD79-B1386195BDD1}" sibTransId="{5E205636-8B45-43FD-B17B-434937C9138B}"/>
    <dgm:cxn modelId="{714F0A84-9EF8-464E-A8EE-9BD473C7B672}" srcId="{E4DCAA3E-DFF5-4DAA-8CE3-CEFB154ABCC3}" destId="{936B59D6-7583-4875-952C-575A82A8CDCE}" srcOrd="2" destOrd="0" parTransId="{21069CDF-DDBA-420C-830D-5EAAFBC81C2A}" sibTransId="{3E723F01-4790-49B2-B739-BF3DF26AC916}"/>
    <dgm:cxn modelId="{9F6DAA04-FB2D-4C9A-B3FF-8D4A18B6E999}" type="presParOf" srcId="{4E37D896-CE82-4CEF-A940-FA0D1D0BF2D7}" destId="{C3F37D84-2197-4218-AC85-240EDB4F1EED}" srcOrd="0" destOrd="0" presId="urn:microsoft.com/office/officeart/2005/8/layout/chevron2"/>
    <dgm:cxn modelId="{3C4D452F-5143-467D-BC6C-C026A32E9AE2}" type="presParOf" srcId="{C3F37D84-2197-4218-AC85-240EDB4F1EED}" destId="{CADE1E79-7AB1-4B9E-A7E5-C0BCCD366CCC}" srcOrd="0" destOrd="0" presId="urn:microsoft.com/office/officeart/2005/8/layout/chevron2"/>
    <dgm:cxn modelId="{87CCD5E4-280E-4F4F-83D2-6DA432EB430D}" type="presParOf" srcId="{C3F37D84-2197-4218-AC85-240EDB4F1EED}" destId="{C76F4855-4115-4DF8-A589-92017AAE0BD0}" srcOrd="1" destOrd="0" presId="urn:microsoft.com/office/officeart/2005/8/layout/chevron2"/>
    <dgm:cxn modelId="{B39A992C-D13F-4C17-948B-652806F71279}" type="presParOf" srcId="{4E37D896-CE82-4CEF-A940-FA0D1D0BF2D7}" destId="{93E40762-18E0-484F-8F30-E48DDFDA857A}" srcOrd="1" destOrd="0" presId="urn:microsoft.com/office/officeart/2005/8/layout/chevron2"/>
    <dgm:cxn modelId="{608B403E-33F6-4445-9859-3A5AD36D41D6}" type="presParOf" srcId="{4E37D896-CE82-4CEF-A940-FA0D1D0BF2D7}" destId="{F463A7FF-935E-4FB9-A813-0071A515474E}" srcOrd="2" destOrd="0" presId="urn:microsoft.com/office/officeart/2005/8/layout/chevron2"/>
    <dgm:cxn modelId="{ADA7600B-34E6-46BA-BD81-6CC270C2BDF5}" type="presParOf" srcId="{F463A7FF-935E-4FB9-A813-0071A515474E}" destId="{23B5DA36-B802-4BA2-9948-BA46E1073EFA}" srcOrd="0" destOrd="0" presId="urn:microsoft.com/office/officeart/2005/8/layout/chevron2"/>
    <dgm:cxn modelId="{014B74A6-99AA-4552-AABD-9261F5BD7A9E}" type="presParOf" srcId="{F463A7FF-935E-4FB9-A813-0071A515474E}" destId="{FF9D6FD2-72A8-4BD3-948F-645E94CBA4CA}" srcOrd="1" destOrd="0" presId="urn:microsoft.com/office/officeart/2005/8/layout/chevron2"/>
    <dgm:cxn modelId="{2877D075-F5FB-41FF-8A82-97BBC2679DDD}" type="presParOf" srcId="{4E37D896-CE82-4CEF-A940-FA0D1D0BF2D7}" destId="{2200F18B-B5F1-41A4-81C8-ACEBB024F703}" srcOrd="3" destOrd="0" presId="urn:microsoft.com/office/officeart/2005/8/layout/chevron2"/>
    <dgm:cxn modelId="{DF2D3780-8C00-4732-B9E5-20BEE307012B}" type="presParOf" srcId="{4E37D896-CE82-4CEF-A940-FA0D1D0BF2D7}" destId="{D1E3D4C4-E057-48BD-BE90-A53E7A95CDD6}" srcOrd="4" destOrd="0" presId="urn:microsoft.com/office/officeart/2005/8/layout/chevron2"/>
    <dgm:cxn modelId="{C0D03680-DB59-40F9-8930-8B65E64E1A5F}" type="presParOf" srcId="{D1E3D4C4-E057-48BD-BE90-A53E7A95CDD6}" destId="{49B7AB8F-722A-4022-898E-F51A3DC2F6B0}" srcOrd="0" destOrd="0" presId="urn:microsoft.com/office/officeart/2005/8/layout/chevron2"/>
    <dgm:cxn modelId="{B9EB9C7F-1C4C-4FB3-B1C1-3B26390768BB}" type="presParOf" srcId="{D1E3D4C4-E057-48BD-BE90-A53E7A95CDD6}" destId="{C61C0A89-B284-4B61-A122-6223846ECB16}" srcOrd="1" destOrd="0" presId="urn:microsoft.com/office/officeart/2005/8/layout/chevron2"/>
    <dgm:cxn modelId="{010405E7-11E4-444C-A82F-C777868ECF59}" type="presParOf" srcId="{4E37D896-CE82-4CEF-A940-FA0D1D0BF2D7}" destId="{4E66BF4F-9658-40F8-A377-C3F2788603E8}" srcOrd="5" destOrd="0" presId="urn:microsoft.com/office/officeart/2005/8/layout/chevron2"/>
    <dgm:cxn modelId="{8FC388DB-DB9E-4C5A-A346-143D380FDF9F}" type="presParOf" srcId="{4E37D896-CE82-4CEF-A940-FA0D1D0BF2D7}" destId="{2F6986DB-AD4D-4CFC-A6D1-CDF996AAC96B}" srcOrd="6" destOrd="0" presId="urn:microsoft.com/office/officeart/2005/8/layout/chevron2"/>
    <dgm:cxn modelId="{63F5F158-1ECD-4745-B96D-48373FADD2D7}" type="presParOf" srcId="{2F6986DB-AD4D-4CFC-A6D1-CDF996AAC96B}" destId="{A7831A64-7319-42CF-827E-C22567C73FDD}" srcOrd="0" destOrd="0" presId="urn:microsoft.com/office/officeart/2005/8/layout/chevron2"/>
    <dgm:cxn modelId="{F710884D-AD11-4E15-85B4-243F0468177C}" type="presParOf" srcId="{2F6986DB-AD4D-4CFC-A6D1-CDF996AAC96B}" destId="{7B1B077D-C03B-43D5-AC65-4933142D58A8}"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DBF10E-7107-4B3C-BA04-2CB3B0DE2EE5}">
      <dsp:nvSpPr>
        <dsp:cNvPr id="0" name=""/>
        <dsp:cNvSpPr/>
      </dsp:nvSpPr>
      <dsp:spPr>
        <a:xfrm>
          <a:off x="1431228" y="26280"/>
          <a:ext cx="1177730" cy="1177730"/>
        </a:xfrm>
        <a:prstGeom prst="ellips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kern="1200" dirty="0" smtClean="0"/>
            <a:t>The Black Death, 1348</a:t>
          </a:r>
          <a:endParaRPr lang="en-US" sz="1400" kern="1200" dirty="0"/>
        </a:p>
      </dsp:txBody>
      <dsp:txXfrm>
        <a:off x="1603703" y="198755"/>
        <a:ext cx="832780" cy="832780"/>
      </dsp:txXfrm>
    </dsp:sp>
    <dsp:sp modelId="{50E8E53F-3597-4027-AE27-D419B641EF41}">
      <dsp:nvSpPr>
        <dsp:cNvPr id="0" name=""/>
        <dsp:cNvSpPr/>
      </dsp:nvSpPr>
      <dsp:spPr>
        <a:xfrm rot="2160000">
          <a:off x="2571707" y="930862"/>
          <a:ext cx="312954" cy="397484"/>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a:off x="2580672" y="982767"/>
        <a:ext cx="219068" cy="238490"/>
      </dsp:txXfrm>
    </dsp:sp>
    <dsp:sp modelId="{F33F73E1-D6E9-43E0-A9A0-63CF7442C8B4}">
      <dsp:nvSpPr>
        <dsp:cNvPr id="0" name=""/>
        <dsp:cNvSpPr/>
      </dsp:nvSpPr>
      <dsp:spPr>
        <a:xfrm>
          <a:off x="2861740" y="1065608"/>
          <a:ext cx="1177730" cy="1177730"/>
        </a:xfrm>
        <a:prstGeom prst="ellipse">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kern="1200" dirty="0" smtClean="0"/>
            <a:t>1/3 of the population dies</a:t>
          </a:r>
          <a:endParaRPr lang="en-US" sz="1400" kern="1200" dirty="0"/>
        </a:p>
      </dsp:txBody>
      <dsp:txXfrm>
        <a:off x="3034215" y="1238083"/>
        <a:ext cx="832780" cy="832780"/>
      </dsp:txXfrm>
    </dsp:sp>
    <dsp:sp modelId="{B24C1A1A-5DAC-4728-8264-EEA9E75634AA}">
      <dsp:nvSpPr>
        <dsp:cNvPr id="0" name=""/>
        <dsp:cNvSpPr/>
      </dsp:nvSpPr>
      <dsp:spPr>
        <a:xfrm rot="6480000">
          <a:off x="3023662" y="2288142"/>
          <a:ext cx="312954" cy="397484"/>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rot="10800000">
        <a:off x="3085111" y="2322994"/>
        <a:ext cx="219068" cy="238490"/>
      </dsp:txXfrm>
    </dsp:sp>
    <dsp:sp modelId="{17294D9A-3760-400F-98C1-8C003BE3ABF0}">
      <dsp:nvSpPr>
        <dsp:cNvPr id="0" name=""/>
        <dsp:cNvSpPr/>
      </dsp:nvSpPr>
      <dsp:spPr>
        <a:xfrm>
          <a:off x="2315333" y="2747276"/>
          <a:ext cx="1177730" cy="1177730"/>
        </a:xfrm>
        <a:prstGeom prst="ellipse">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kern="1200" dirty="0" smtClean="0"/>
            <a:t>Peasants demand higher wages</a:t>
          </a:r>
          <a:endParaRPr lang="en-US" sz="1400" kern="1200" dirty="0"/>
        </a:p>
      </dsp:txBody>
      <dsp:txXfrm>
        <a:off x="2487808" y="2919751"/>
        <a:ext cx="832780" cy="832780"/>
      </dsp:txXfrm>
    </dsp:sp>
    <dsp:sp modelId="{0D9D4EEB-67AD-42E3-A8E5-135BF8BF3571}">
      <dsp:nvSpPr>
        <dsp:cNvPr id="0" name=""/>
        <dsp:cNvSpPr/>
      </dsp:nvSpPr>
      <dsp:spPr>
        <a:xfrm rot="10800000">
          <a:off x="1872474" y="3137399"/>
          <a:ext cx="312954" cy="397484"/>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rot="10800000">
        <a:off x="1966360" y="3216896"/>
        <a:ext cx="219068" cy="238490"/>
      </dsp:txXfrm>
    </dsp:sp>
    <dsp:sp modelId="{C28BB659-51AE-4F29-8FBA-F0D7431108AD}">
      <dsp:nvSpPr>
        <dsp:cNvPr id="0" name=""/>
        <dsp:cNvSpPr/>
      </dsp:nvSpPr>
      <dsp:spPr>
        <a:xfrm>
          <a:off x="547123" y="2747276"/>
          <a:ext cx="1177730" cy="1177730"/>
        </a:xfrm>
        <a:prstGeom prst="ellipse">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kern="1200" dirty="0" smtClean="0"/>
            <a:t>Ruling class worried</a:t>
          </a:r>
          <a:endParaRPr lang="en-US" sz="1400" kern="1200" dirty="0"/>
        </a:p>
      </dsp:txBody>
      <dsp:txXfrm>
        <a:off x="719598" y="2919751"/>
        <a:ext cx="832780" cy="832780"/>
      </dsp:txXfrm>
    </dsp:sp>
    <dsp:sp modelId="{CAA144AF-E0AC-4617-8C7C-1AEA0D006AD1}">
      <dsp:nvSpPr>
        <dsp:cNvPr id="0" name=""/>
        <dsp:cNvSpPr/>
      </dsp:nvSpPr>
      <dsp:spPr>
        <a:xfrm rot="15120000">
          <a:off x="709045" y="2304989"/>
          <a:ext cx="312954" cy="397484"/>
        </a:xfrm>
        <a:prstGeom prst="righ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rot="10800000">
        <a:off x="770494" y="2429131"/>
        <a:ext cx="219068" cy="238490"/>
      </dsp:txXfrm>
    </dsp:sp>
    <dsp:sp modelId="{38C6962C-1CD0-48A5-B1E5-052B77EA2450}">
      <dsp:nvSpPr>
        <dsp:cNvPr id="0" name=""/>
        <dsp:cNvSpPr/>
      </dsp:nvSpPr>
      <dsp:spPr>
        <a:xfrm>
          <a:off x="716" y="1065608"/>
          <a:ext cx="1177730" cy="1177730"/>
        </a:xfrm>
        <a:prstGeom prst="ellipse">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kern="1200" dirty="0" smtClean="0"/>
            <a:t>Statute of </a:t>
          </a:r>
          <a:r>
            <a:rPr lang="en-US" sz="1400" kern="1200" dirty="0" err="1" smtClean="0"/>
            <a:t>Labourers</a:t>
          </a:r>
          <a:r>
            <a:rPr lang="en-US" sz="1400" kern="1200" dirty="0" smtClean="0"/>
            <a:t>, 1351</a:t>
          </a:r>
          <a:endParaRPr lang="en-US" sz="1400" kern="1200" dirty="0"/>
        </a:p>
      </dsp:txBody>
      <dsp:txXfrm>
        <a:off x="173191" y="1238083"/>
        <a:ext cx="832780" cy="832780"/>
      </dsp:txXfrm>
    </dsp:sp>
    <dsp:sp modelId="{2FF221EB-0ED6-4E40-936A-066AF50CEFC0}">
      <dsp:nvSpPr>
        <dsp:cNvPr id="0" name=""/>
        <dsp:cNvSpPr/>
      </dsp:nvSpPr>
      <dsp:spPr>
        <a:xfrm rot="19440000" flipH="1" flipV="1">
          <a:off x="1274812" y="1110640"/>
          <a:ext cx="45719" cy="58752"/>
        </a:xfrm>
        <a:prstGeom prst="rightArrow">
          <a:avLst>
            <a:gd name="adj1" fmla="val 60000"/>
            <a:gd name="adj2" fmla="val 5000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222250">
            <a:lnSpc>
              <a:spcPct val="90000"/>
            </a:lnSpc>
            <a:spcBef>
              <a:spcPct val="0"/>
            </a:spcBef>
            <a:spcAft>
              <a:spcPct val="35000"/>
            </a:spcAft>
          </a:pPr>
          <a:endParaRPr lang="en-US" sz="500" kern="1200"/>
        </a:p>
      </dsp:txBody>
      <dsp:txXfrm rot="-10800000">
        <a:off x="1287218" y="1118359"/>
        <a:ext cx="32003" cy="3525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EDD35A4-DAA7-4EF6-9071-C709C136CA19}">
      <dsp:nvSpPr>
        <dsp:cNvPr id="0" name=""/>
        <dsp:cNvSpPr/>
      </dsp:nvSpPr>
      <dsp:spPr>
        <a:xfrm>
          <a:off x="1212729" y="117558"/>
          <a:ext cx="1616315" cy="1616315"/>
        </a:xfrm>
        <a:prstGeom prst="ellips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dirty="0" smtClean="0"/>
            <a:t>People questioned the Church</a:t>
          </a:r>
          <a:endParaRPr lang="en-US" sz="1600" kern="1200" dirty="0"/>
        </a:p>
      </dsp:txBody>
      <dsp:txXfrm>
        <a:off x="1449433" y="354262"/>
        <a:ext cx="1142907" cy="1142907"/>
      </dsp:txXfrm>
    </dsp:sp>
    <dsp:sp modelId="{7334927C-D5A2-415A-BBD3-CF1D03BE340D}">
      <dsp:nvSpPr>
        <dsp:cNvPr id="0" name=""/>
        <dsp:cNvSpPr/>
      </dsp:nvSpPr>
      <dsp:spPr>
        <a:xfrm rot="3600000">
          <a:off x="2406777" y="1692389"/>
          <a:ext cx="428446" cy="545506"/>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US" sz="1300" kern="1200"/>
        </a:p>
      </dsp:txBody>
      <dsp:txXfrm>
        <a:off x="2438911" y="1745833"/>
        <a:ext cx="299912" cy="327304"/>
      </dsp:txXfrm>
    </dsp:sp>
    <dsp:sp modelId="{935B70C2-69ED-4C8A-ABF8-E8BCBDB694FF}">
      <dsp:nvSpPr>
        <dsp:cNvPr id="0" name=""/>
        <dsp:cNvSpPr/>
      </dsp:nvSpPr>
      <dsp:spPr>
        <a:xfrm>
          <a:off x="2425082" y="2217414"/>
          <a:ext cx="1616315" cy="1616315"/>
        </a:xfrm>
        <a:prstGeom prst="ellipse">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dirty="0" smtClean="0"/>
            <a:t>Church feels threated and undermined</a:t>
          </a:r>
          <a:endParaRPr lang="en-US" sz="1600" kern="1200" dirty="0"/>
        </a:p>
      </dsp:txBody>
      <dsp:txXfrm>
        <a:off x="2661786" y="2454118"/>
        <a:ext cx="1142907" cy="1142907"/>
      </dsp:txXfrm>
    </dsp:sp>
    <dsp:sp modelId="{94C2AE5B-E53D-4053-86D8-FCE08CD4A5BA}">
      <dsp:nvSpPr>
        <dsp:cNvPr id="0" name=""/>
        <dsp:cNvSpPr/>
      </dsp:nvSpPr>
      <dsp:spPr>
        <a:xfrm rot="10800000">
          <a:off x="1818790" y="2752818"/>
          <a:ext cx="428446" cy="545506"/>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US" sz="1300" kern="1200"/>
        </a:p>
      </dsp:txBody>
      <dsp:txXfrm rot="10800000">
        <a:off x="1947324" y="2861919"/>
        <a:ext cx="299912" cy="327304"/>
      </dsp:txXfrm>
    </dsp:sp>
    <dsp:sp modelId="{E2084C18-E7DD-4558-BAA9-8B8915E0532B}">
      <dsp:nvSpPr>
        <dsp:cNvPr id="0" name=""/>
        <dsp:cNvSpPr/>
      </dsp:nvSpPr>
      <dsp:spPr>
        <a:xfrm>
          <a:off x="377" y="2217414"/>
          <a:ext cx="1616315" cy="1616315"/>
        </a:xfrm>
        <a:prstGeom prst="ellipse">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dirty="0" smtClean="0"/>
            <a:t>Laws against heresy  (1382, 1401, 1414)</a:t>
          </a:r>
          <a:endParaRPr lang="en-US" sz="1600" kern="1200" dirty="0"/>
        </a:p>
      </dsp:txBody>
      <dsp:txXfrm>
        <a:off x="237081" y="2454118"/>
        <a:ext cx="1142907" cy="1142907"/>
      </dsp:txXfrm>
    </dsp:sp>
    <dsp:sp modelId="{F54168EA-6163-4FD2-AC5F-2DB911462DB4}">
      <dsp:nvSpPr>
        <dsp:cNvPr id="0" name=""/>
        <dsp:cNvSpPr/>
      </dsp:nvSpPr>
      <dsp:spPr>
        <a:xfrm rot="18000000">
          <a:off x="1194425" y="1713392"/>
          <a:ext cx="428446" cy="545506"/>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US" sz="1300" kern="1200"/>
        </a:p>
      </dsp:txBody>
      <dsp:txXfrm>
        <a:off x="1226559" y="1878150"/>
        <a:ext cx="299912" cy="32730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52229E-9C6C-4B53-85FC-D41F54A3B07F}">
      <dsp:nvSpPr>
        <dsp:cNvPr id="0" name=""/>
        <dsp:cNvSpPr/>
      </dsp:nvSpPr>
      <dsp:spPr>
        <a:xfrm rot="5400000">
          <a:off x="-245635" y="246082"/>
          <a:ext cx="1637567" cy="1146297"/>
        </a:xfrm>
        <a:prstGeom prst="chevron">
          <a:avLst/>
        </a:prstGeom>
        <a:solidFill>
          <a:schemeClr val="accent5">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a:lnSpc>
              <a:spcPct val="90000"/>
            </a:lnSpc>
            <a:spcBef>
              <a:spcPct val="0"/>
            </a:spcBef>
            <a:spcAft>
              <a:spcPct val="35000"/>
            </a:spcAft>
          </a:pPr>
          <a:endParaRPr lang="en-US" sz="3200" kern="1200" dirty="0"/>
        </a:p>
      </dsp:txBody>
      <dsp:txXfrm rot="-5400000">
        <a:off x="1" y="573596"/>
        <a:ext cx="1146297" cy="491270"/>
      </dsp:txXfrm>
    </dsp:sp>
    <dsp:sp modelId="{51556194-AB04-4651-9BDC-7658183910A8}">
      <dsp:nvSpPr>
        <dsp:cNvPr id="0" name=""/>
        <dsp:cNvSpPr/>
      </dsp:nvSpPr>
      <dsp:spPr>
        <a:xfrm rot="5400000">
          <a:off x="4155739" y="-3008994"/>
          <a:ext cx="1064418" cy="7083302"/>
        </a:xfrm>
        <a:prstGeom prst="round2SameRect">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40944" tIns="39370" rIns="39370" bIns="39370" numCol="1" spcCol="1270" anchor="ctr" anchorCtr="0">
          <a:noAutofit/>
        </a:bodyPr>
        <a:lstStyle/>
        <a:p>
          <a:pPr marL="285750" lvl="1" indent="-285750" algn="l" defTabSz="2755900">
            <a:lnSpc>
              <a:spcPct val="90000"/>
            </a:lnSpc>
            <a:spcBef>
              <a:spcPct val="0"/>
            </a:spcBef>
            <a:spcAft>
              <a:spcPct val="15000"/>
            </a:spcAft>
            <a:buChar char="••"/>
          </a:pPr>
          <a:r>
            <a:rPr lang="en-US" sz="6200" kern="1200" dirty="0" smtClean="0"/>
            <a:t>Role of the Church </a:t>
          </a:r>
          <a:endParaRPr lang="en-US" sz="6200" kern="1200" dirty="0"/>
        </a:p>
      </dsp:txBody>
      <dsp:txXfrm rot="-5400000">
        <a:off x="1146298" y="52408"/>
        <a:ext cx="7031341" cy="960496"/>
      </dsp:txXfrm>
    </dsp:sp>
    <dsp:sp modelId="{93A6ABF5-51F4-4D10-8747-0D282B09740C}">
      <dsp:nvSpPr>
        <dsp:cNvPr id="0" name=""/>
        <dsp:cNvSpPr/>
      </dsp:nvSpPr>
      <dsp:spPr>
        <a:xfrm rot="5400000">
          <a:off x="-245635" y="1689832"/>
          <a:ext cx="1637567" cy="1146297"/>
        </a:xfrm>
        <a:prstGeom prst="chevron">
          <a:avLst/>
        </a:prstGeom>
        <a:solidFill>
          <a:schemeClr val="accent5">
            <a:hueOff val="-4966938"/>
            <a:satOff val="19906"/>
            <a:lumOff val="4314"/>
            <a:alphaOff val="0"/>
          </a:schemeClr>
        </a:solidFill>
        <a:ln w="25400" cap="flat" cmpd="sng" algn="ctr">
          <a:solidFill>
            <a:schemeClr val="accent5">
              <a:hueOff val="-4966938"/>
              <a:satOff val="19906"/>
              <a:lumOff val="4314"/>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a:lnSpc>
              <a:spcPct val="90000"/>
            </a:lnSpc>
            <a:spcBef>
              <a:spcPct val="0"/>
            </a:spcBef>
            <a:spcAft>
              <a:spcPct val="35000"/>
            </a:spcAft>
          </a:pPr>
          <a:endParaRPr lang="en-US" sz="3200" kern="1200" dirty="0"/>
        </a:p>
      </dsp:txBody>
      <dsp:txXfrm rot="-5400000">
        <a:off x="1" y="2017346"/>
        <a:ext cx="1146297" cy="491270"/>
      </dsp:txXfrm>
    </dsp:sp>
    <dsp:sp modelId="{37BD948B-10E8-4F7F-AE4C-9C4BFC121C7E}">
      <dsp:nvSpPr>
        <dsp:cNvPr id="0" name=""/>
        <dsp:cNvSpPr/>
      </dsp:nvSpPr>
      <dsp:spPr>
        <a:xfrm rot="5400000">
          <a:off x="4155739" y="-1565244"/>
          <a:ext cx="1064418" cy="7083302"/>
        </a:xfrm>
        <a:prstGeom prst="round2SameRect">
          <a:avLst/>
        </a:prstGeom>
        <a:solidFill>
          <a:schemeClr val="lt1">
            <a:alpha val="90000"/>
            <a:hueOff val="0"/>
            <a:satOff val="0"/>
            <a:lumOff val="0"/>
            <a:alphaOff val="0"/>
          </a:schemeClr>
        </a:solidFill>
        <a:ln w="25400" cap="flat" cmpd="sng" algn="ctr">
          <a:solidFill>
            <a:schemeClr val="accent5">
              <a:hueOff val="-4966938"/>
              <a:satOff val="19906"/>
              <a:lumOff val="431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40944" tIns="39370" rIns="39370" bIns="39370" numCol="1" spcCol="1270" anchor="ctr" anchorCtr="0">
          <a:noAutofit/>
        </a:bodyPr>
        <a:lstStyle/>
        <a:p>
          <a:pPr marL="285750" lvl="1" indent="-285750" algn="l" defTabSz="2755900">
            <a:lnSpc>
              <a:spcPct val="90000"/>
            </a:lnSpc>
            <a:spcBef>
              <a:spcPct val="0"/>
            </a:spcBef>
            <a:spcAft>
              <a:spcPct val="15000"/>
            </a:spcAft>
            <a:buChar char="••"/>
          </a:pPr>
          <a:r>
            <a:rPr lang="en-US" sz="6200" kern="1200" dirty="0" smtClean="0"/>
            <a:t>Role of the King</a:t>
          </a:r>
          <a:endParaRPr lang="en-US" sz="6200" kern="1200" dirty="0"/>
        </a:p>
      </dsp:txBody>
      <dsp:txXfrm rot="-5400000">
        <a:off x="1146298" y="1496158"/>
        <a:ext cx="7031341" cy="960496"/>
      </dsp:txXfrm>
    </dsp:sp>
    <dsp:sp modelId="{055F534A-8DCC-4FE3-9562-F7B73C93C246}">
      <dsp:nvSpPr>
        <dsp:cNvPr id="0" name=""/>
        <dsp:cNvSpPr/>
      </dsp:nvSpPr>
      <dsp:spPr>
        <a:xfrm rot="5400000">
          <a:off x="-245635" y="3133582"/>
          <a:ext cx="1637567" cy="1146297"/>
        </a:xfrm>
        <a:prstGeom prst="chevron">
          <a:avLst/>
        </a:prstGeom>
        <a:solidFill>
          <a:schemeClr val="accent5">
            <a:hueOff val="-9933876"/>
            <a:satOff val="39811"/>
            <a:lumOff val="8628"/>
            <a:alphaOff val="0"/>
          </a:schemeClr>
        </a:solidFill>
        <a:ln w="25400" cap="flat" cmpd="sng" algn="ctr">
          <a:solidFill>
            <a:schemeClr val="accent5">
              <a:hueOff val="-9933876"/>
              <a:satOff val="39811"/>
              <a:lumOff val="8628"/>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a:lnSpc>
              <a:spcPct val="90000"/>
            </a:lnSpc>
            <a:spcBef>
              <a:spcPct val="0"/>
            </a:spcBef>
            <a:spcAft>
              <a:spcPct val="35000"/>
            </a:spcAft>
          </a:pPr>
          <a:endParaRPr lang="en-US" sz="3200" kern="1200" dirty="0"/>
        </a:p>
      </dsp:txBody>
      <dsp:txXfrm rot="-5400000">
        <a:off x="1" y="3461096"/>
        <a:ext cx="1146297" cy="491270"/>
      </dsp:txXfrm>
    </dsp:sp>
    <dsp:sp modelId="{7E039B2C-2205-4488-B3AE-28FB30024EC0}">
      <dsp:nvSpPr>
        <dsp:cNvPr id="0" name=""/>
        <dsp:cNvSpPr/>
      </dsp:nvSpPr>
      <dsp:spPr>
        <a:xfrm rot="5400000">
          <a:off x="4155739" y="-121494"/>
          <a:ext cx="1064418" cy="7083302"/>
        </a:xfrm>
        <a:prstGeom prst="round2SameRect">
          <a:avLst/>
        </a:prstGeom>
        <a:solidFill>
          <a:schemeClr val="lt1">
            <a:alpha val="90000"/>
            <a:hueOff val="0"/>
            <a:satOff val="0"/>
            <a:lumOff val="0"/>
            <a:alphaOff val="0"/>
          </a:schemeClr>
        </a:solidFill>
        <a:ln w="25400" cap="flat" cmpd="sng" algn="ctr">
          <a:solidFill>
            <a:schemeClr val="accent5">
              <a:hueOff val="-9933876"/>
              <a:satOff val="39811"/>
              <a:lumOff val="862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40944" tIns="39370" rIns="39370" bIns="39370" numCol="1" spcCol="1270" anchor="ctr" anchorCtr="0">
          <a:noAutofit/>
        </a:bodyPr>
        <a:lstStyle/>
        <a:p>
          <a:pPr marL="285750" lvl="1" indent="-285750" algn="l" defTabSz="2755900">
            <a:lnSpc>
              <a:spcPct val="90000"/>
            </a:lnSpc>
            <a:spcBef>
              <a:spcPct val="0"/>
            </a:spcBef>
            <a:spcAft>
              <a:spcPct val="15000"/>
            </a:spcAft>
            <a:buChar char="••"/>
          </a:pPr>
          <a:r>
            <a:rPr lang="en-US" sz="6200" kern="1200" dirty="0" smtClean="0"/>
            <a:t>Changing Attitudes</a:t>
          </a:r>
          <a:endParaRPr lang="en-US" sz="6200" kern="1200" dirty="0"/>
        </a:p>
      </dsp:txBody>
      <dsp:txXfrm rot="-5400000">
        <a:off x="1146298" y="2939908"/>
        <a:ext cx="7031341" cy="96049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DE1E79-7AB1-4B9E-A7E5-C0BCCD366CCC}">
      <dsp:nvSpPr>
        <dsp:cNvPr id="0" name=""/>
        <dsp:cNvSpPr/>
      </dsp:nvSpPr>
      <dsp:spPr>
        <a:xfrm rot="5400000">
          <a:off x="-125469" y="126564"/>
          <a:ext cx="836463" cy="585524"/>
        </a:xfrm>
        <a:prstGeom prst="chevron">
          <a:avLst/>
        </a:prstGeom>
        <a:solidFill>
          <a:schemeClr val="accent5">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endParaRPr lang="en-US" sz="1600" kern="1200" dirty="0"/>
        </a:p>
      </dsp:txBody>
      <dsp:txXfrm rot="-5400000">
        <a:off x="1" y="293856"/>
        <a:ext cx="585524" cy="250939"/>
      </dsp:txXfrm>
    </dsp:sp>
    <dsp:sp modelId="{C76F4855-4115-4DF8-A589-92017AAE0BD0}">
      <dsp:nvSpPr>
        <dsp:cNvPr id="0" name=""/>
        <dsp:cNvSpPr/>
      </dsp:nvSpPr>
      <dsp:spPr>
        <a:xfrm rot="5400000">
          <a:off x="4135711" y="-3549092"/>
          <a:ext cx="543701" cy="7644075"/>
        </a:xfrm>
        <a:prstGeom prst="round2SameRect">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7584" tIns="20320" rIns="20320" bIns="20320" numCol="1" spcCol="1270" anchor="ctr" anchorCtr="0">
          <a:noAutofit/>
        </a:bodyPr>
        <a:lstStyle/>
        <a:p>
          <a:pPr marL="285750" lvl="1" indent="-285750" algn="l" defTabSz="1422400">
            <a:lnSpc>
              <a:spcPct val="90000"/>
            </a:lnSpc>
            <a:spcBef>
              <a:spcPct val="0"/>
            </a:spcBef>
            <a:spcAft>
              <a:spcPct val="15000"/>
            </a:spcAft>
            <a:buChar char="••"/>
          </a:pPr>
          <a:r>
            <a:rPr lang="en-US" sz="3200" kern="1200" dirty="0" smtClean="0"/>
            <a:t>Growing Population</a:t>
          </a:r>
          <a:endParaRPr lang="en-US" sz="3200" kern="1200" dirty="0"/>
        </a:p>
      </dsp:txBody>
      <dsp:txXfrm rot="-5400000">
        <a:off x="585525" y="27635"/>
        <a:ext cx="7617534" cy="490619"/>
      </dsp:txXfrm>
    </dsp:sp>
    <dsp:sp modelId="{23B5DA36-B802-4BA2-9948-BA46E1073EFA}">
      <dsp:nvSpPr>
        <dsp:cNvPr id="0" name=""/>
        <dsp:cNvSpPr/>
      </dsp:nvSpPr>
      <dsp:spPr>
        <a:xfrm rot="5400000">
          <a:off x="-125469" y="864026"/>
          <a:ext cx="836463" cy="585524"/>
        </a:xfrm>
        <a:prstGeom prst="chevron">
          <a:avLst/>
        </a:prstGeom>
        <a:solidFill>
          <a:schemeClr val="accent5">
            <a:hueOff val="-1986775"/>
            <a:satOff val="7962"/>
            <a:lumOff val="1726"/>
            <a:alphaOff val="0"/>
          </a:schemeClr>
        </a:solidFill>
        <a:ln w="25400" cap="flat" cmpd="sng" algn="ctr">
          <a:solidFill>
            <a:schemeClr val="accent5">
              <a:hueOff val="-1986775"/>
              <a:satOff val="7962"/>
              <a:lumOff val="1726"/>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endParaRPr lang="en-US" sz="1600" kern="1200" dirty="0"/>
        </a:p>
      </dsp:txBody>
      <dsp:txXfrm rot="-5400000">
        <a:off x="1" y="1031318"/>
        <a:ext cx="585524" cy="250939"/>
      </dsp:txXfrm>
    </dsp:sp>
    <dsp:sp modelId="{FF9D6FD2-72A8-4BD3-948F-645E94CBA4CA}">
      <dsp:nvSpPr>
        <dsp:cNvPr id="0" name=""/>
        <dsp:cNvSpPr/>
      </dsp:nvSpPr>
      <dsp:spPr>
        <a:xfrm rot="5400000">
          <a:off x="4135711" y="-2811630"/>
          <a:ext cx="543701" cy="7644075"/>
        </a:xfrm>
        <a:prstGeom prst="round2SameRect">
          <a:avLst/>
        </a:prstGeom>
        <a:solidFill>
          <a:schemeClr val="lt1">
            <a:alpha val="90000"/>
            <a:hueOff val="0"/>
            <a:satOff val="0"/>
            <a:lumOff val="0"/>
            <a:alphaOff val="0"/>
          </a:schemeClr>
        </a:solidFill>
        <a:ln w="25400" cap="flat" cmpd="sng" algn="ctr">
          <a:solidFill>
            <a:schemeClr val="accent5">
              <a:hueOff val="-1986775"/>
              <a:satOff val="7962"/>
              <a:lumOff val="172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7584" tIns="20320" rIns="20320" bIns="20320" numCol="1" spcCol="1270" anchor="ctr" anchorCtr="0">
          <a:noAutofit/>
        </a:bodyPr>
        <a:lstStyle/>
        <a:p>
          <a:pPr marL="285750" lvl="1" indent="-285750" algn="l" defTabSz="1422400">
            <a:lnSpc>
              <a:spcPct val="90000"/>
            </a:lnSpc>
            <a:spcBef>
              <a:spcPct val="0"/>
            </a:spcBef>
            <a:spcAft>
              <a:spcPct val="15000"/>
            </a:spcAft>
            <a:buChar char="••"/>
          </a:pPr>
          <a:r>
            <a:rPr lang="en-US" sz="3200" kern="1200" dirty="0" smtClean="0"/>
            <a:t>Economic Changes</a:t>
          </a:r>
          <a:endParaRPr lang="en-US" sz="3200" kern="1200" dirty="0"/>
        </a:p>
      </dsp:txBody>
      <dsp:txXfrm rot="-5400000">
        <a:off x="585525" y="765097"/>
        <a:ext cx="7617534" cy="490619"/>
      </dsp:txXfrm>
    </dsp:sp>
    <dsp:sp modelId="{F443DCE7-83AD-480F-B6EC-BC59615DC475}">
      <dsp:nvSpPr>
        <dsp:cNvPr id="0" name=""/>
        <dsp:cNvSpPr/>
      </dsp:nvSpPr>
      <dsp:spPr>
        <a:xfrm rot="5400000">
          <a:off x="-125469" y="1601488"/>
          <a:ext cx="836463" cy="585524"/>
        </a:xfrm>
        <a:prstGeom prst="chevron">
          <a:avLst/>
        </a:prstGeom>
        <a:solidFill>
          <a:schemeClr val="accent5">
            <a:hueOff val="-3973551"/>
            <a:satOff val="15924"/>
            <a:lumOff val="3451"/>
            <a:alphaOff val="0"/>
          </a:schemeClr>
        </a:solidFill>
        <a:ln w="25400" cap="flat" cmpd="sng" algn="ctr">
          <a:solidFill>
            <a:schemeClr val="accent5">
              <a:hueOff val="-3973551"/>
              <a:satOff val="15924"/>
              <a:lumOff val="3451"/>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endParaRPr lang="en-US" sz="1600" kern="1200" dirty="0"/>
        </a:p>
      </dsp:txBody>
      <dsp:txXfrm rot="-5400000">
        <a:off x="1" y="1768780"/>
        <a:ext cx="585524" cy="250939"/>
      </dsp:txXfrm>
    </dsp:sp>
    <dsp:sp modelId="{804D3191-F93C-480F-AAE3-F2F09839572B}">
      <dsp:nvSpPr>
        <dsp:cNvPr id="0" name=""/>
        <dsp:cNvSpPr/>
      </dsp:nvSpPr>
      <dsp:spPr>
        <a:xfrm rot="5400000">
          <a:off x="4135711" y="-2074168"/>
          <a:ext cx="543701" cy="7644075"/>
        </a:xfrm>
        <a:prstGeom prst="round2SameRect">
          <a:avLst/>
        </a:prstGeom>
        <a:solidFill>
          <a:schemeClr val="lt1">
            <a:alpha val="90000"/>
            <a:hueOff val="0"/>
            <a:satOff val="0"/>
            <a:lumOff val="0"/>
            <a:alphaOff val="0"/>
          </a:schemeClr>
        </a:solidFill>
        <a:ln w="25400" cap="flat" cmpd="sng" algn="ctr">
          <a:solidFill>
            <a:schemeClr val="accent5">
              <a:hueOff val="-3973551"/>
              <a:satOff val="15924"/>
              <a:lumOff val="345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7584" tIns="20320" rIns="20320" bIns="20320" numCol="1" spcCol="1270" anchor="ctr" anchorCtr="0">
          <a:noAutofit/>
        </a:bodyPr>
        <a:lstStyle/>
        <a:p>
          <a:pPr marL="285750" lvl="1" indent="-285750" algn="l" defTabSz="1422400">
            <a:lnSpc>
              <a:spcPct val="90000"/>
            </a:lnSpc>
            <a:spcBef>
              <a:spcPct val="0"/>
            </a:spcBef>
            <a:spcAft>
              <a:spcPct val="15000"/>
            </a:spcAft>
            <a:buChar char="••"/>
          </a:pPr>
          <a:r>
            <a:rPr lang="en-US" sz="3200" kern="1200" dirty="0" smtClean="0"/>
            <a:t>Printing</a:t>
          </a:r>
          <a:endParaRPr lang="en-US" sz="3200" kern="1200" dirty="0"/>
        </a:p>
      </dsp:txBody>
      <dsp:txXfrm rot="-5400000">
        <a:off x="585525" y="1502559"/>
        <a:ext cx="7617534" cy="490619"/>
      </dsp:txXfrm>
    </dsp:sp>
    <dsp:sp modelId="{A68D8444-D5E6-452B-87DE-64BA13589733}">
      <dsp:nvSpPr>
        <dsp:cNvPr id="0" name=""/>
        <dsp:cNvSpPr/>
      </dsp:nvSpPr>
      <dsp:spPr>
        <a:xfrm rot="5400000">
          <a:off x="-125469" y="2338950"/>
          <a:ext cx="836463" cy="585524"/>
        </a:xfrm>
        <a:prstGeom prst="chevron">
          <a:avLst/>
        </a:prstGeom>
        <a:solidFill>
          <a:schemeClr val="accent5">
            <a:hueOff val="-5960326"/>
            <a:satOff val="23887"/>
            <a:lumOff val="5177"/>
            <a:alphaOff val="0"/>
          </a:schemeClr>
        </a:solidFill>
        <a:ln w="25400" cap="flat" cmpd="sng" algn="ctr">
          <a:solidFill>
            <a:schemeClr val="accent5">
              <a:hueOff val="-5960326"/>
              <a:satOff val="23887"/>
              <a:lumOff val="5177"/>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endParaRPr lang="en-US" sz="1600" kern="1200" dirty="0"/>
        </a:p>
      </dsp:txBody>
      <dsp:txXfrm rot="-5400000">
        <a:off x="1" y="2506242"/>
        <a:ext cx="585524" cy="250939"/>
      </dsp:txXfrm>
    </dsp:sp>
    <dsp:sp modelId="{E679C230-95F8-499E-BAD4-2372600B6916}">
      <dsp:nvSpPr>
        <dsp:cNvPr id="0" name=""/>
        <dsp:cNvSpPr/>
      </dsp:nvSpPr>
      <dsp:spPr>
        <a:xfrm rot="5400000">
          <a:off x="4135711" y="-1336706"/>
          <a:ext cx="543701" cy="7644075"/>
        </a:xfrm>
        <a:prstGeom prst="round2SameRect">
          <a:avLst/>
        </a:prstGeom>
        <a:solidFill>
          <a:schemeClr val="lt1">
            <a:alpha val="90000"/>
            <a:hueOff val="0"/>
            <a:satOff val="0"/>
            <a:lumOff val="0"/>
            <a:alphaOff val="0"/>
          </a:schemeClr>
        </a:solidFill>
        <a:ln w="25400" cap="flat" cmpd="sng" algn="ctr">
          <a:solidFill>
            <a:schemeClr val="accent5">
              <a:hueOff val="-5960326"/>
              <a:satOff val="23887"/>
              <a:lumOff val="517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7584" tIns="20320" rIns="20320" bIns="20320" numCol="1" spcCol="1270" anchor="ctr" anchorCtr="0">
          <a:noAutofit/>
        </a:bodyPr>
        <a:lstStyle/>
        <a:p>
          <a:pPr marL="285750" lvl="1" indent="-285750" algn="l" defTabSz="1422400">
            <a:lnSpc>
              <a:spcPct val="90000"/>
            </a:lnSpc>
            <a:spcBef>
              <a:spcPct val="0"/>
            </a:spcBef>
            <a:spcAft>
              <a:spcPct val="15000"/>
            </a:spcAft>
            <a:buChar char="••"/>
          </a:pPr>
          <a:r>
            <a:rPr lang="en-US" sz="3200" kern="1200" dirty="0" smtClean="0"/>
            <a:t>Religious Changes</a:t>
          </a:r>
          <a:endParaRPr lang="en-US" sz="3200" kern="1200" dirty="0"/>
        </a:p>
      </dsp:txBody>
      <dsp:txXfrm rot="-5400000">
        <a:off x="585525" y="2240021"/>
        <a:ext cx="7617534" cy="490619"/>
      </dsp:txXfrm>
    </dsp:sp>
    <dsp:sp modelId="{A7831A64-7319-42CF-827E-C22567C73FDD}">
      <dsp:nvSpPr>
        <dsp:cNvPr id="0" name=""/>
        <dsp:cNvSpPr/>
      </dsp:nvSpPr>
      <dsp:spPr>
        <a:xfrm rot="5400000">
          <a:off x="-125469" y="3076412"/>
          <a:ext cx="836463" cy="585524"/>
        </a:xfrm>
        <a:prstGeom prst="chevron">
          <a:avLst/>
        </a:prstGeom>
        <a:solidFill>
          <a:schemeClr val="accent5">
            <a:hueOff val="-7947101"/>
            <a:satOff val="31849"/>
            <a:lumOff val="6902"/>
            <a:alphaOff val="0"/>
          </a:schemeClr>
        </a:solidFill>
        <a:ln w="25400" cap="flat" cmpd="sng" algn="ctr">
          <a:solidFill>
            <a:schemeClr val="accent5">
              <a:hueOff val="-7947101"/>
              <a:satOff val="31849"/>
              <a:lumOff val="6902"/>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endParaRPr lang="en-US" sz="1600" kern="1200" dirty="0"/>
        </a:p>
      </dsp:txBody>
      <dsp:txXfrm rot="-5400000">
        <a:off x="1" y="3243704"/>
        <a:ext cx="585524" cy="250939"/>
      </dsp:txXfrm>
    </dsp:sp>
    <dsp:sp modelId="{7B1B077D-C03B-43D5-AC65-4933142D58A8}">
      <dsp:nvSpPr>
        <dsp:cNvPr id="0" name=""/>
        <dsp:cNvSpPr/>
      </dsp:nvSpPr>
      <dsp:spPr>
        <a:xfrm rot="5400000">
          <a:off x="4135711" y="-599244"/>
          <a:ext cx="543701" cy="7644075"/>
        </a:xfrm>
        <a:prstGeom prst="round2SameRect">
          <a:avLst/>
        </a:prstGeom>
        <a:solidFill>
          <a:schemeClr val="lt1">
            <a:alpha val="90000"/>
            <a:hueOff val="0"/>
            <a:satOff val="0"/>
            <a:lumOff val="0"/>
            <a:alphaOff val="0"/>
          </a:schemeClr>
        </a:solidFill>
        <a:ln w="25400" cap="flat" cmpd="sng" algn="ctr">
          <a:solidFill>
            <a:schemeClr val="accent5">
              <a:hueOff val="-7947101"/>
              <a:satOff val="31849"/>
              <a:lumOff val="690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7584" tIns="20320" rIns="20320" bIns="20320" numCol="1" spcCol="1270" anchor="ctr" anchorCtr="0">
          <a:noAutofit/>
        </a:bodyPr>
        <a:lstStyle/>
        <a:p>
          <a:pPr marL="285750" lvl="1" indent="-285750" algn="l" defTabSz="1422400">
            <a:lnSpc>
              <a:spcPct val="90000"/>
            </a:lnSpc>
            <a:spcBef>
              <a:spcPct val="0"/>
            </a:spcBef>
            <a:spcAft>
              <a:spcPct val="15000"/>
            </a:spcAft>
            <a:buChar char="••"/>
          </a:pPr>
          <a:r>
            <a:rPr lang="en-US" sz="3200" kern="1200" dirty="0" smtClean="0"/>
            <a:t>Political Changes</a:t>
          </a:r>
          <a:endParaRPr lang="en-US" sz="3200" kern="1200" dirty="0"/>
        </a:p>
      </dsp:txBody>
      <dsp:txXfrm rot="-5400000">
        <a:off x="585525" y="2977483"/>
        <a:ext cx="7617534" cy="490619"/>
      </dsp:txXfrm>
    </dsp:sp>
    <dsp:sp modelId="{5AA94609-C9B7-4218-B199-B022BBBFDCEE}">
      <dsp:nvSpPr>
        <dsp:cNvPr id="0" name=""/>
        <dsp:cNvSpPr/>
      </dsp:nvSpPr>
      <dsp:spPr>
        <a:xfrm rot="5400000">
          <a:off x="-125469" y="3813874"/>
          <a:ext cx="836463" cy="585524"/>
        </a:xfrm>
        <a:prstGeom prst="chevron">
          <a:avLst/>
        </a:prstGeom>
        <a:solidFill>
          <a:schemeClr val="accent5">
            <a:hueOff val="-9933876"/>
            <a:satOff val="39811"/>
            <a:lumOff val="8628"/>
            <a:alphaOff val="0"/>
          </a:schemeClr>
        </a:solidFill>
        <a:ln w="25400" cap="flat" cmpd="sng" algn="ctr">
          <a:solidFill>
            <a:schemeClr val="accent5">
              <a:hueOff val="-9933876"/>
              <a:satOff val="39811"/>
              <a:lumOff val="8628"/>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endParaRPr lang="en-US" sz="1600" kern="1200" dirty="0"/>
        </a:p>
      </dsp:txBody>
      <dsp:txXfrm rot="-5400000">
        <a:off x="1" y="3981166"/>
        <a:ext cx="585524" cy="250939"/>
      </dsp:txXfrm>
    </dsp:sp>
    <dsp:sp modelId="{96BB16E2-0121-4576-BC32-CBC44C7AC42F}">
      <dsp:nvSpPr>
        <dsp:cNvPr id="0" name=""/>
        <dsp:cNvSpPr/>
      </dsp:nvSpPr>
      <dsp:spPr>
        <a:xfrm rot="5400000">
          <a:off x="4135711" y="138217"/>
          <a:ext cx="543701" cy="7644075"/>
        </a:xfrm>
        <a:prstGeom prst="round2SameRect">
          <a:avLst/>
        </a:prstGeom>
        <a:solidFill>
          <a:schemeClr val="lt1">
            <a:alpha val="90000"/>
            <a:hueOff val="0"/>
            <a:satOff val="0"/>
            <a:lumOff val="0"/>
            <a:alphaOff val="0"/>
          </a:schemeClr>
        </a:solidFill>
        <a:ln w="25400" cap="flat" cmpd="sng" algn="ctr">
          <a:solidFill>
            <a:schemeClr val="accent5">
              <a:hueOff val="-9933876"/>
              <a:satOff val="39811"/>
              <a:lumOff val="862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7584" tIns="20320" rIns="20320" bIns="20320" numCol="1" spcCol="1270" anchor="ctr" anchorCtr="0">
          <a:noAutofit/>
        </a:bodyPr>
        <a:lstStyle/>
        <a:p>
          <a:pPr marL="285750" lvl="1" indent="-285750" algn="l" defTabSz="1422400">
            <a:lnSpc>
              <a:spcPct val="90000"/>
            </a:lnSpc>
            <a:spcBef>
              <a:spcPct val="0"/>
            </a:spcBef>
            <a:spcAft>
              <a:spcPct val="15000"/>
            </a:spcAft>
            <a:buChar char="••"/>
          </a:pPr>
          <a:r>
            <a:rPr lang="en-US" sz="3200" kern="1200" dirty="0" smtClean="0"/>
            <a:t>Landowners’ Attitudes</a:t>
          </a:r>
          <a:endParaRPr lang="en-US" sz="3200" kern="1200" dirty="0"/>
        </a:p>
      </dsp:txBody>
      <dsp:txXfrm rot="-5400000">
        <a:off x="585525" y="3714945"/>
        <a:ext cx="7617534" cy="49061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DE1E79-7AB1-4B9E-A7E5-C0BCCD366CCC}">
      <dsp:nvSpPr>
        <dsp:cNvPr id="0" name=""/>
        <dsp:cNvSpPr/>
      </dsp:nvSpPr>
      <dsp:spPr>
        <a:xfrm rot="5400000">
          <a:off x="-185966" y="189497"/>
          <a:ext cx="1239777" cy="867844"/>
        </a:xfrm>
        <a:prstGeom prst="chevron">
          <a:avLst/>
        </a:prstGeom>
        <a:solidFill>
          <a:schemeClr val="accent5">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endParaRPr lang="en-US" sz="2400" kern="1200" dirty="0"/>
        </a:p>
      </dsp:txBody>
      <dsp:txXfrm rot="-5400000">
        <a:off x="1" y="437452"/>
        <a:ext cx="867844" cy="371933"/>
      </dsp:txXfrm>
    </dsp:sp>
    <dsp:sp modelId="{C76F4855-4115-4DF8-A589-92017AAE0BD0}">
      <dsp:nvSpPr>
        <dsp:cNvPr id="0" name=""/>
        <dsp:cNvSpPr/>
      </dsp:nvSpPr>
      <dsp:spPr>
        <a:xfrm rot="5400000">
          <a:off x="4145794" y="-3274419"/>
          <a:ext cx="805855" cy="7361755"/>
        </a:xfrm>
        <a:prstGeom prst="round2SameRect">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12928" tIns="27940" rIns="27940" bIns="27940" numCol="1" spcCol="1270" anchor="ctr" anchorCtr="0">
          <a:noAutofit/>
        </a:bodyPr>
        <a:lstStyle/>
        <a:p>
          <a:pPr marL="285750" lvl="1" indent="-285750" algn="l" defTabSz="1955800">
            <a:lnSpc>
              <a:spcPct val="90000"/>
            </a:lnSpc>
            <a:spcBef>
              <a:spcPct val="0"/>
            </a:spcBef>
            <a:spcAft>
              <a:spcPct val="15000"/>
            </a:spcAft>
            <a:buChar char="••"/>
          </a:pPr>
          <a:r>
            <a:rPr lang="en-US" sz="4400" kern="1200" dirty="0" smtClean="0"/>
            <a:t>Population Changes</a:t>
          </a:r>
          <a:endParaRPr lang="en-US" sz="4400" kern="1200" dirty="0"/>
        </a:p>
      </dsp:txBody>
      <dsp:txXfrm rot="-5400000">
        <a:off x="867845" y="42869"/>
        <a:ext cx="7322416" cy="727177"/>
      </dsp:txXfrm>
    </dsp:sp>
    <dsp:sp modelId="{23B5DA36-B802-4BA2-9948-BA46E1073EFA}">
      <dsp:nvSpPr>
        <dsp:cNvPr id="0" name=""/>
        <dsp:cNvSpPr/>
      </dsp:nvSpPr>
      <dsp:spPr>
        <a:xfrm rot="5400000">
          <a:off x="-185966" y="1282538"/>
          <a:ext cx="1239777" cy="867844"/>
        </a:xfrm>
        <a:prstGeom prst="chevron">
          <a:avLst/>
        </a:prstGeom>
        <a:solidFill>
          <a:schemeClr val="accent5">
            <a:hueOff val="-3311292"/>
            <a:satOff val="13270"/>
            <a:lumOff val="2876"/>
            <a:alphaOff val="0"/>
          </a:schemeClr>
        </a:solidFill>
        <a:ln w="25400" cap="flat" cmpd="sng" algn="ctr">
          <a:solidFill>
            <a:schemeClr val="accent5">
              <a:hueOff val="-3311292"/>
              <a:satOff val="13270"/>
              <a:lumOff val="2876"/>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endParaRPr lang="en-US" sz="2400" kern="1200" dirty="0"/>
        </a:p>
      </dsp:txBody>
      <dsp:txXfrm rot="-5400000">
        <a:off x="1" y="1530493"/>
        <a:ext cx="867844" cy="371933"/>
      </dsp:txXfrm>
    </dsp:sp>
    <dsp:sp modelId="{FF9D6FD2-72A8-4BD3-948F-645E94CBA4CA}">
      <dsp:nvSpPr>
        <dsp:cNvPr id="0" name=""/>
        <dsp:cNvSpPr/>
      </dsp:nvSpPr>
      <dsp:spPr>
        <a:xfrm rot="5400000">
          <a:off x="4145794" y="-2181378"/>
          <a:ext cx="805855" cy="7361755"/>
        </a:xfrm>
        <a:prstGeom prst="round2SameRect">
          <a:avLst/>
        </a:prstGeom>
        <a:solidFill>
          <a:schemeClr val="lt1">
            <a:alpha val="90000"/>
            <a:hueOff val="0"/>
            <a:satOff val="0"/>
            <a:lumOff val="0"/>
            <a:alphaOff val="0"/>
          </a:schemeClr>
        </a:solidFill>
        <a:ln w="25400" cap="flat" cmpd="sng" algn="ctr">
          <a:solidFill>
            <a:schemeClr val="accent5">
              <a:hueOff val="-3311292"/>
              <a:satOff val="13270"/>
              <a:lumOff val="287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12928" tIns="27940" rIns="27940" bIns="27940" numCol="1" spcCol="1270" anchor="ctr" anchorCtr="0">
          <a:noAutofit/>
        </a:bodyPr>
        <a:lstStyle/>
        <a:p>
          <a:pPr marL="285750" lvl="1" indent="-285750" algn="l" defTabSz="1955800">
            <a:lnSpc>
              <a:spcPct val="90000"/>
            </a:lnSpc>
            <a:spcBef>
              <a:spcPct val="0"/>
            </a:spcBef>
            <a:spcAft>
              <a:spcPct val="15000"/>
            </a:spcAft>
            <a:buChar char="••"/>
          </a:pPr>
          <a:r>
            <a:rPr lang="en-US" sz="4400" kern="1200" dirty="0" smtClean="0"/>
            <a:t>Economic Changes</a:t>
          </a:r>
          <a:endParaRPr lang="en-US" sz="4400" kern="1200" dirty="0"/>
        </a:p>
      </dsp:txBody>
      <dsp:txXfrm rot="-5400000">
        <a:off x="867845" y="1135910"/>
        <a:ext cx="7322416" cy="727177"/>
      </dsp:txXfrm>
    </dsp:sp>
    <dsp:sp modelId="{A7831A64-7319-42CF-827E-C22567C73FDD}">
      <dsp:nvSpPr>
        <dsp:cNvPr id="0" name=""/>
        <dsp:cNvSpPr/>
      </dsp:nvSpPr>
      <dsp:spPr>
        <a:xfrm rot="5400000">
          <a:off x="-185966" y="2375579"/>
          <a:ext cx="1239777" cy="867844"/>
        </a:xfrm>
        <a:prstGeom prst="chevron">
          <a:avLst/>
        </a:prstGeom>
        <a:solidFill>
          <a:schemeClr val="accent5">
            <a:hueOff val="-6622584"/>
            <a:satOff val="26541"/>
            <a:lumOff val="5752"/>
            <a:alphaOff val="0"/>
          </a:schemeClr>
        </a:solidFill>
        <a:ln w="25400" cap="flat" cmpd="sng" algn="ctr">
          <a:solidFill>
            <a:schemeClr val="accent5">
              <a:hueOff val="-6622584"/>
              <a:satOff val="26541"/>
              <a:lumOff val="5752"/>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endParaRPr lang="en-US" sz="2400" kern="1200" dirty="0"/>
        </a:p>
      </dsp:txBody>
      <dsp:txXfrm rot="-5400000">
        <a:off x="1" y="2623534"/>
        <a:ext cx="867844" cy="371933"/>
      </dsp:txXfrm>
    </dsp:sp>
    <dsp:sp modelId="{7B1B077D-C03B-43D5-AC65-4933142D58A8}">
      <dsp:nvSpPr>
        <dsp:cNvPr id="0" name=""/>
        <dsp:cNvSpPr/>
      </dsp:nvSpPr>
      <dsp:spPr>
        <a:xfrm rot="5400000">
          <a:off x="4145794" y="-1088336"/>
          <a:ext cx="805855" cy="7361755"/>
        </a:xfrm>
        <a:prstGeom prst="round2SameRect">
          <a:avLst/>
        </a:prstGeom>
        <a:solidFill>
          <a:schemeClr val="lt1">
            <a:alpha val="90000"/>
            <a:hueOff val="0"/>
            <a:satOff val="0"/>
            <a:lumOff val="0"/>
            <a:alphaOff val="0"/>
          </a:schemeClr>
        </a:solidFill>
        <a:ln w="25400" cap="flat" cmpd="sng" algn="ctr">
          <a:solidFill>
            <a:schemeClr val="accent5">
              <a:hueOff val="-6622584"/>
              <a:satOff val="26541"/>
              <a:lumOff val="575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12928" tIns="27940" rIns="27940" bIns="27940" numCol="1" spcCol="1270" anchor="ctr" anchorCtr="0">
          <a:noAutofit/>
        </a:bodyPr>
        <a:lstStyle/>
        <a:p>
          <a:pPr marL="285750" lvl="1" indent="-285750" algn="l" defTabSz="1955800">
            <a:lnSpc>
              <a:spcPct val="90000"/>
            </a:lnSpc>
            <a:spcBef>
              <a:spcPct val="0"/>
            </a:spcBef>
            <a:spcAft>
              <a:spcPct val="15000"/>
            </a:spcAft>
            <a:buChar char="••"/>
          </a:pPr>
          <a:r>
            <a:rPr lang="en-US" sz="4400" kern="1200" dirty="0" smtClean="0"/>
            <a:t>Fear of Rebellion</a:t>
          </a:r>
          <a:endParaRPr lang="en-US" sz="4400" kern="1200" dirty="0"/>
        </a:p>
      </dsp:txBody>
      <dsp:txXfrm rot="-5400000">
        <a:off x="867845" y="2228952"/>
        <a:ext cx="7322416" cy="727177"/>
      </dsp:txXfrm>
    </dsp:sp>
    <dsp:sp modelId="{5AA94609-C9B7-4218-B199-B022BBBFDCEE}">
      <dsp:nvSpPr>
        <dsp:cNvPr id="0" name=""/>
        <dsp:cNvSpPr/>
      </dsp:nvSpPr>
      <dsp:spPr>
        <a:xfrm rot="5400000">
          <a:off x="-185966" y="3468621"/>
          <a:ext cx="1239777" cy="867844"/>
        </a:xfrm>
        <a:prstGeom prst="chevron">
          <a:avLst/>
        </a:prstGeom>
        <a:solidFill>
          <a:schemeClr val="accent5">
            <a:hueOff val="-9933876"/>
            <a:satOff val="39811"/>
            <a:lumOff val="8628"/>
            <a:alphaOff val="0"/>
          </a:schemeClr>
        </a:solidFill>
        <a:ln w="25400" cap="flat" cmpd="sng" algn="ctr">
          <a:solidFill>
            <a:schemeClr val="accent5">
              <a:hueOff val="-9933876"/>
              <a:satOff val="39811"/>
              <a:lumOff val="8628"/>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endParaRPr lang="en-US" sz="2400" kern="1200" dirty="0"/>
        </a:p>
      </dsp:txBody>
      <dsp:txXfrm rot="-5400000">
        <a:off x="1" y="3716576"/>
        <a:ext cx="867844" cy="371933"/>
      </dsp:txXfrm>
    </dsp:sp>
    <dsp:sp modelId="{96BB16E2-0121-4576-BC32-CBC44C7AC42F}">
      <dsp:nvSpPr>
        <dsp:cNvPr id="0" name=""/>
        <dsp:cNvSpPr/>
      </dsp:nvSpPr>
      <dsp:spPr>
        <a:xfrm rot="5400000">
          <a:off x="4145794" y="4704"/>
          <a:ext cx="805855" cy="7361755"/>
        </a:xfrm>
        <a:prstGeom prst="round2SameRect">
          <a:avLst/>
        </a:prstGeom>
        <a:solidFill>
          <a:schemeClr val="lt1">
            <a:alpha val="90000"/>
            <a:hueOff val="0"/>
            <a:satOff val="0"/>
            <a:lumOff val="0"/>
            <a:alphaOff val="0"/>
          </a:schemeClr>
        </a:solidFill>
        <a:ln w="25400" cap="flat" cmpd="sng" algn="ctr">
          <a:solidFill>
            <a:schemeClr val="accent5">
              <a:hueOff val="-9933876"/>
              <a:satOff val="39811"/>
              <a:lumOff val="862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12928" tIns="27940" rIns="27940" bIns="27940" numCol="1" spcCol="1270" anchor="ctr" anchorCtr="0">
          <a:noAutofit/>
        </a:bodyPr>
        <a:lstStyle/>
        <a:p>
          <a:pPr marL="285750" lvl="1" indent="-285750" algn="l" defTabSz="1955800">
            <a:lnSpc>
              <a:spcPct val="90000"/>
            </a:lnSpc>
            <a:spcBef>
              <a:spcPct val="0"/>
            </a:spcBef>
            <a:spcAft>
              <a:spcPct val="15000"/>
            </a:spcAft>
            <a:buChar char="••"/>
          </a:pPr>
          <a:r>
            <a:rPr lang="en-US" sz="4400" kern="1200" dirty="0" smtClean="0"/>
            <a:t>Changing Attitudes in Society</a:t>
          </a:r>
          <a:endParaRPr lang="en-US" sz="4400" kern="1200" dirty="0"/>
        </a:p>
      </dsp:txBody>
      <dsp:txXfrm rot="-5400000">
        <a:off x="867845" y="3321993"/>
        <a:ext cx="7322416" cy="72717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DE1E79-7AB1-4B9E-A7E5-C0BCCD366CCC}">
      <dsp:nvSpPr>
        <dsp:cNvPr id="0" name=""/>
        <dsp:cNvSpPr/>
      </dsp:nvSpPr>
      <dsp:spPr>
        <a:xfrm rot="5400000">
          <a:off x="-185966" y="189497"/>
          <a:ext cx="1239777" cy="867844"/>
        </a:xfrm>
        <a:prstGeom prst="chevron">
          <a:avLst/>
        </a:prstGeom>
        <a:solidFill>
          <a:schemeClr val="accent5">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endParaRPr lang="en-US" sz="2400" kern="1200" dirty="0"/>
        </a:p>
      </dsp:txBody>
      <dsp:txXfrm rot="-5400000">
        <a:off x="1" y="437452"/>
        <a:ext cx="867844" cy="371933"/>
      </dsp:txXfrm>
    </dsp:sp>
    <dsp:sp modelId="{C76F4855-4115-4DF8-A589-92017AAE0BD0}">
      <dsp:nvSpPr>
        <dsp:cNvPr id="0" name=""/>
        <dsp:cNvSpPr/>
      </dsp:nvSpPr>
      <dsp:spPr>
        <a:xfrm rot="5400000">
          <a:off x="4145794" y="-3274419"/>
          <a:ext cx="805855" cy="7361755"/>
        </a:xfrm>
        <a:prstGeom prst="round2SameRect">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12928" tIns="27940" rIns="27940" bIns="27940" numCol="1" spcCol="1270" anchor="ctr" anchorCtr="0">
          <a:noAutofit/>
        </a:bodyPr>
        <a:lstStyle/>
        <a:p>
          <a:pPr marL="285750" lvl="1" indent="-285750" algn="l" defTabSz="1955800">
            <a:lnSpc>
              <a:spcPct val="90000"/>
            </a:lnSpc>
            <a:spcBef>
              <a:spcPct val="0"/>
            </a:spcBef>
            <a:spcAft>
              <a:spcPct val="15000"/>
            </a:spcAft>
            <a:buChar char="••"/>
          </a:pPr>
          <a:r>
            <a:rPr lang="en-US" sz="4400" kern="1200" dirty="0" smtClean="0"/>
            <a:t>Changing Attitudes in Society</a:t>
          </a:r>
          <a:endParaRPr lang="en-US" sz="4400" kern="1200" dirty="0"/>
        </a:p>
      </dsp:txBody>
      <dsp:txXfrm rot="-5400000">
        <a:off x="867845" y="42869"/>
        <a:ext cx="7322416" cy="727177"/>
      </dsp:txXfrm>
    </dsp:sp>
    <dsp:sp modelId="{23B5DA36-B802-4BA2-9948-BA46E1073EFA}">
      <dsp:nvSpPr>
        <dsp:cNvPr id="0" name=""/>
        <dsp:cNvSpPr/>
      </dsp:nvSpPr>
      <dsp:spPr>
        <a:xfrm rot="5400000">
          <a:off x="-185966" y="1282538"/>
          <a:ext cx="1239777" cy="867844"/>
        </a:xfrm>
        <a:prstGeom prst="chevron">
          <a:avLst/>
        </a:prstGeom>
        <a:solidFill>
          <a:schemeClr val="accent5">
            <a:hueOff val="-3311292"/>
            <a:satOff val="13270"/>
            <a:lumOff val="2876"/>
            <a:alphaOff val="0"/>
          </a:schemeClr>
        </a:solidFill>
        <a:ln w="25400" cap="flat" cmpd="sng" algn="ctr">
          <a:solidFill>
            <a:schemeClr val="accent5">
              <a:hueOff val="-3311292"/>
              <a:satOff val="13270"/>
              <a:lumOff val="2876"/>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endParaRPr lang="en-US" sz="2400" kern="1200" dirty="0"/>
        </a:p>
      </dsp:txBody>
      <dsp:txXfrm rot="-5400000">
        <a:off x="1" y="1530493"/>
        <a:ext cx="867844" cy="371933"/>
      </dsp:txXfrm>
    </dsp:sp>
    <dsp:sp modelId="{FF9D6FD2-72A8-4BD3-948F-645E94CBA4CA}">
      <dsp:nvSpPr>
        <dsp:cNvPr id="0" name=""/>
        <dsp:cNvSpPr/>
      </dsp:nvSpPr>
      <dsp:spPr>
        <a:xfrm rot="5400000">
          <a:off x="4145794" y="-2181378"/>
          <a:ext cx="805855" cy="7361755"/>
        </a:xfrm>
        <a:prstGeom prst="round2SameRect">
          <a:avLst/>
        </a:prstGeom>
        <a:solidFill>
          <a:schemeClr val="lt1">
            <a:alpha val="90000"/>
            <a:hueOff val="0"/>
            <a:satOff val="0"/>
            <a:lumOff val="0"/>
            <a:alphaOff val="0"/>
          </a:schemeClr>
        </a:solidFill>
        <a:ln w="25400" cap="flat" cmpd="sng" algn="ctr">
          <a:solidFill>
            <a:schemeClr val="accent5">
              <a:hueOff val="-3311292"/>
              <a:satOff val="13270"/>
              <a:lumOff val="287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12928" tIns="27940" rIns="27940" bIns="27940" numCol="1" spcCol="1270" anchor="ctr" anchorCtr="0">
          <a:noAutofit/>
        </a:bodyPr>
        <a:lstStyle/>
        <a:p>
          <a:pPr marL="285750" lvl="1" indent="-285750" algn="l" defTabSz="1955800">
            <a:lnSpc>
              <a:spcPct val="90000"/>
            </a:lnSpc>
            <a:spcBef>
              <a:spcPct val="0"/>
            </a:spcBef>
            <a:spcAft>
              <a:spcPct val="15000"/>
            </a:spcAft>
            <a:buChar char="••"/>
          </a:pPr>
          <a:r>
            <a:rPr lang="en-US" sz="4400" kern="1200" dirty="0" smtClean="0"/>
            <a:t>Economic Changes</a:t>
          </a:r>
          <a:endParaRPr lang="en-US" sz="4400" kern="1200" dirty="0"/>
        </a:p>
      </dsp:txBody>
      <dsp:txXfrm rot="-5400000">
        <a:off x="867845" y="1135910"/>
        <a:ext cx="7322416" cy="727177"/>
      </dsp:txXfrm>
    </dsp:sp>
    <dsp:sp modelId="{49B7AB8F-722A-4022-898E-F51A3DC2F6B0}">
      <dsp:nvSpPr>
        <dsp:cNvPr id="0" name=""/>
        <dsp:cNvSpPr/>
      </dsp:nvSpPr>
      <dsp:spPr>
        <a:xfrm rot="5400000">
          <a:off x="-185966" y="2375579"/>
          <a:ext cx="1239777" cy="867844"/>
        </a:xfrm>
        <a:prstGeom prst="chevron">
          <a:avLst/>
        </a:prstGeom>
        <a:solidFill>
          <a:schemeClr val="accent5">
            <a:hueOff val="-6622584"/>
            <a:satOff val="26541"/>
            <a:lumOff val="5752"/>
            <a:alphaOff val="0"/>
          </a:schemeClr>
        </a:solidFill>
        <a:ln w="25400" cap="flat" cmpd="sng" algn="ctr">
          <a:solidFill>
            <a:schemeClr val="accent5">
              <a:hueOff val="-6622584"/>
              <a:satOff val="26541"/>
              <a:lumOff val="5752"/>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endParaRPr lang="en-US" sz="2400" kern="1200" dirty="0"/>
        </a:p>
      </dsp:txBody>
      <dsp:txXfrm rot="-5400000">
        <a:off x="1" y="2623534"/>
        <a:ext cx="867844" cy="371933"/>
      </dsp:txXfrm>
    </dsp:sp>
    <dsp:sp modelId="{C61C0A89-B284-4B61-A122-6223846ECB16}">
      <dsp:nvSpPr>
        <dsp:cNvPr id="0" name=""/>
        <dsp:cNvSpPr/>
      </dsp:nvSpPr>
      <dsp:spPr>
        <a:xfrm rot="5400000">
          <a:off x="4145794" y="-1088336"/>
          <a:ext cx="805855" cy="7361755"/>
        </a:xfrm>
        <a:prstGeom prst="round2SameRect">
          <a:avLst/>
        </a:prstGeom>
        <a:solidFill>
          <a:schemeClr val="lt1">
            <a:alpha val="90000"/>
            <a:hueOff val="0"/>
            <a:satOff val="0"/>
            <a:lumOff val="0"/>
            <a:alphaOff val="0"/>
          </a:schemeClr>
        </a:solidFill>
        <a:ln w="25400" cap="flat" cmpd="sng" algn="ctr">
          <a:solidFill>
            <a:schemeClr val="accent5">
              <a:hueOff val="-6622584"/>
              <a:satOff val="26541"/>
              <a:lumOff val="575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12928" tIns="27940" rIns="27940" bIns="27940" numCol="1" spcCol="1270" anchor="ctr" anchorCtr="0">
          <a:noAutofit/>
        </a:bodyPr>
        <a:lstStyle/>
        <a:p>
          <a:pPr marL="285750" lvl="1" indent="-285750" algn="l" defTabSz="1955800">
            <a:lnSpc>
              <a:spcPct val="90000"/>
            </a:lnSpc>
            <a:spcBef>
              <a:spcPct val="0"/>
            </a:spcBef>
            <a:spcAft>
              <a:spcPct val="15000"/>
            </a:spcAft>
            <a:buChar char="••"/>
          </a:pPr>
          <a:r>
            <a:rPr lang="en-US" sz="4400" kern="1200" dirty="0" smtClean="0"/>
            <a:t>Reporting of Crimes</a:t>
          </a:r>
          <a:endParaRPr lang="en-US" sz="4400" kern="1200" dirty="0"/>
        </a:p>
      </dsp:txBody>
      <dsp:txXfrm rot="-5400000">
        <a:off x="867845" y="2228952"/>
        <a:ext cx="7322416" cy="727177"/>
      </dsp:txXfrm>
    </dsp:sp>
    <dsp:sp modelId="{A7831A64-7319-42CF-827E-C22567C73FDD}">
      <dsp:nvSpPr>
        <dsp:cNvPr id="0" name=""/>
        <dsp:cNvSpPr/>
      </dsp:nvSpPr>
      <dsp:spPr>
        <a:xfrm rot="5400000">
          <a:off x="-185966" y="3468621"/>
          <a:ext cx="1239777" cy="867844"/>
        </a:xfrm>
        <a:prstGeom prst="chevron">
          <a:avLst/>
        </a:prstGeom>
        <a:solidFill>
          <a:schemeClr val="accent5">
            <a:hueOff val="-9933876"/>
            <a:satOff val="39811"/>
            <a:lumOff val="8628"/>
            <a:alphaOff val="0"/>
          </a:schemeClr>
        </a:solidFill>
        <a:ln w="25400" cap="flat" cmpd="sng" algn="ctr">
          <a:solidFill>
            <a:schemeClr val="accent5">
              <a:hueOff val="-9933876"/>
              <a:satOff val="39811"/>
              <a:lumOff val="8628"/>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endParaRPr lang="en-US" sz="2400" kern="1200" dirty="0"/>
        </a:p>
      </dsp:txBody>
      <dsp:txXfrm rot="-5400000">
        <a:off x="1" y="3716576"/>
        <a:ext cx="867844" cy="371933"/>
      </dsp:txXfrm>
    </dsp:sp>
    <dsp:sp modelId="{7B1B077D-C03B-43D5-AC65-4933142D58A8}">
      <dsp:nvSpPr>
        <dsp:cNvPr id="0" name=""/>
        <dsp:cNvSpPr/>
      </dsp:nvSpPr>
      <dsp:spPr>
        <a:xfrm rot="5400000">
          <a:off x="4145794" y="4704"/>
          <a:ext cx="805855" cy="7361755"/>
        </a:xfrm>
        <a:prstGeom prst="round2SameRect">
          <a:avLst/>
        </a:prstGeom>
        <a:solidFill>
          <a:schemeClr val="lt1">
            <a:alpha val="90000"/>
            <a:hueOff val="0"/>
            <a:satOff val="0"/>
            <a:lumOff val="0"/>
            <a:alphaOff val="0"/>
          </a:schemeClr>
        </a:solidFill>
        <a:ln w="25400" cap="flat" cmpd="sng" algn="ctr">
          <a:solidFill>
            <a:schemeClr val="accent5">
              <a:hueOff val="-9933876"/>
              <a:satOff val="39811"/>
              <a:lumOff val="862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12928" tIns="27940" rIns="27940" bIns="27940" numCol="1" spcCol="1270" anchor="ctr" anchorCtr="0">
          <a:noAutofit/>
        </a:bodyPr>
        <a:lstStyle/>
        <a:p>
          <a:pPr marL="285750" lvl="1" indent="-285750" algn="l" defTabSz="1955800">
            <a:lnSpc>
              <a:spcPct val="90000"/>
            </a:lnSpc>
            <a:spcBef>
              <a:spcPct val="0"/>
            </a:spcBef>
            <a:spcAft>
              <a:spcPct val="15000"/>
            </a:spcAft>
            <a:buChar char="••"/>
          </a:pPr>
          <a:r>
            <a:rPr lang="en-US" sz="4400" kern="1200" dirty="0" smtClean="0"/>
            <a:t>Science and Technology</a:t>
          </a:r>
          <a:endParaRPr lang="en-US" sz="4400" kern="1200" dirty="0"/>
        </a:p>
      </dsp:txBody>
      <dsp:txXfrm rot="-5400000">
        <a:off x="867845" y="3321993"/>
        <a:ext cx="7322416" cy="727177"/>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411"/>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6411"/>
          </a:xfrm>
          <a:prstGeom prst="rect">
            <a:avLst/>
          </a:prstGeom>
        </p:spPr>
        <p:txBody>
          <a:bodyPr vert="horz" lIns="91440" tIns="45720" rIns="91440" bIns="45720" rtlCol="0"/>
          <a:lstStyle>
            <a:lvl1pPr algn="r">
              <a:defRPr sz="1200"/>
            </a:lvl1pPr>
          </a:lstStyle>
          <a:p>
            <a:fld id="{3F9AE313-A60F-4624-8015-7D06B6F607B4}" type="datetimeFigureOut">
              <a:rPr lang="en-GB" smtClean="0"/>
              <a:t>11/03/2018</a:t>
            </a:fld>
            <a:endParaRPr lang="en-GB"/>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15907"/>
            <a:ext cx="5438140" cy="4467701"/>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30091"/>
            <a:ext cx="2945659" cy="496411"/>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30091"/>
            <a:ext cx="2945659" cy="496411"/>
          </a:xfrm>
          <a:prstGeom prst="rect">
            <a:avLst/>
          </a:prstGeom>
        </p:spPr>
        <p:txBody>
          <a:bodyPr vert="horz" lIns="91440" tIns="45720" rIns="91440" bIns="45720" rtlCol="0" anchor="b"/>
          <a:lstStyle>
            <a:lvl1pPr algn="r">
              <a:defRPr sz="1200"/>
            </a:lvl1pPr>
          </a:lstStyle>
          <a:p>
            <a:fld id="{C06B3DE6-213A-414E-8819-F67EF24533B6}" type="slidenum">
              <a:rPr lang="en-GB" smtClean="0"/>
              <a:t>‹#›</a:t>
            </a:fld>
            <a:endParaRPr lang="en-GB"/>
          </a:p>
        </p:txBody>
      </p:sp>
    </p:spTree>
    <p:extLst>
      <p:ext uri="{BB962C8B-B14F-4D97-AF65-F5344CB8AC3E}">
        <p14:creationId xmlns:p14="http://schemas.microsoft.com/office/powerpoint/2010/main" val="18356322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06B3DE6-213A-414E-8819-F67EF24533B6}" type="slidenum">
              <a:rPr lang="en-GB" smtClean="0"/>
              <a:t>2</a:t>
            </a:fld>
            <a:endParaRPr lang="en-GB"/>
          </a:p>
        </p:txBody>
      </p:sp>
    </p:spTree>
    <p:extLst>
      <p:ext uri="{BB962C8B-B14F-4D97-AF65-F5344CB8AC3E}">
        <p14:creationId xmlns:p14="http://schemas.microsoft.com/office/powerpoint/2010/main" val="24201657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Therefore, to commit the </a:t>
            </a:r>
            <a:r>
              <a:rPr lang="en-GB" dirty="0" smtClean="0"/>
              <a:t>act once a law restricting it comes in place it is a </a:t>
            </a:r>
            <a:r>
              <a:rPr lang="en-GB" dirty="0" smtClean="0"/>
              <a:t>crime, to which you are open to prosecution, trial and penalty</a:t>
            </a:r>
            <a:r>
              <a:rPr lang="en-GB" dirty="0" smtClean="0"/>
              <a:t>. (Can use the example of poaching</a:t>
            </a:r>
            <a:r>
              <a:rPr lang="en-GB" baseline="0" dirty="0" smtClean="0"/>
              <a:t> – before the forest laws, poaching was just hunting, but afterward, </a:t>
            </a:r>
            <a:r>
              <a:rPr lang="en-GB" baseline="0" smtClean="0"/>
              <a:t>hunting </a:t>
            </a:r>
            <a:endParaRPr lang="en-GB"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For this reason, we will be looking at the crimes through the course and the corresponding laws that create the crimes</a:t>
            </a:r>
          </a:p>
          <a:p>
            <a:endParaRPr lang="en-GB" dirty="0"/>
          </a:p>
        </p:txBody>
      </p:sp>
      <p:sp>
        <p:nvSpPr>
          <p:cNvPr id="4" name="Slide Number Placeholder 3"/>
          <p:cNvSpPr>
            <a:spLocks noGrp="1"/>
          </p:cNvSpPr>
          <p:nvPr>
            <p:ph type="sldNum" sz="quarter" idx="10"/>
          </p:nvPr>
        </p:nvSpPr>
        <p:spPr/>
        <p:txBody>
          <a:bodyPr/>
          <a:lstStyle/>
          <a:p>
            <a:fld id="{C06B3DE6-213A-414E-8819-F67EF24533B6}" type="slidenum">
              <a:rPr lang="en-GB" smtClean="0"/>
              <a:t>3</a:t>
            </a:fld>
            <a:endParaRPr lang="en-GB"/>
          </a:p>
        </p:txBody>
      </p:sp>
    </p:spTree>
    <p:extLst>
      <p:ext uri="{BB962C8B-B14F-4D97-AF65-F5344CB8AC3E}">
        <p14:creationId xmlns:p14="http://schemas.microsoft.com/office/powerpoint/2010/main" val="29962657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06B3DE6-213A-414E-8819-F67EF24533B6}" type="slidenum">
              <a:rPr lang="en-GB" smtClean="0"/>
              <a:t>4</a:t>
            </a:fld>
            <a:endParaRPr lang="en-GB"/>
          </a:p>
        </p:txBody>
      </p:sp>
    </p:spTree>
    <p:extLst>
      <p:ext uri="{BB962C8B-B14F-4D97-AF65-F5344CB8AC3E}">
        <p14:creationId xmlns:p14="http://schemas.microsoft.com/office/powerpoint/2010/main" val="29511906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An additional challenge to defining crime,</a:t>
            </a:r>
            <a:r>
              <a:rPr lang="en-GB" baseline="0" dirty="0" smtClean="0"/>
              <a:t> which as we’ve already stated is defined by law, in a time where there are frequent changes to the law due to new monarchs and ways of ruling the country…uncertainty is consistent</a:t>
            </a:r>
            <a:endParaRPr lang="en-GB" dirty="0"/>
          </a:p>
        </p:txBody>
      </p:sp>
      <p:sp>
        <p:nvSpPr>
          <p:cNvPr id="4" name="Slide Number Placeholder 3"/>
          <p:cNvSpPr>
            <a:spLocks noGrp="1"/>
          </p:cNvSpPr>
          <p:nvPr>
            <p:ph type="sldNum" sz="quarter" idx="10"/>
          </p:nvPr>
        </p:nvSpPr>
        <p:spPr/>
        <p:txBody>
          <a:bodyPr/>
          <a:lstStyle/>
          <a:p>
            <a:fld id="{C06B3DE6-213A-414E-8819-F67EF24533B6}" type="slidenum">
              <a:rPr lang="en-GB" smtClean="0"/>
              <a:t>5</a:t>
            </a:fld>
            <a:endParaRPr lang="en-GB"/>
          </a:p>
        </p:txBody>
      </p:sp>
    </p:spTree>
    <p:extLst>
      <p:ext uri="{BB962C8B-B14F-4D97-AF65-F5344CB8AC3E}">
        <p14:creationId xmlns:p14="http://schemas.microsoft.com/office/powerpoint/2010/main" val="27813172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King’s Peace</a:t>
            </a:r>
            <a:r>
              <a:rPr lang="en-GB" baseline="0" dirty="0" smtClean="0"/>
              <a:t> – the Anglo-Saxon believe that it was the King’s duty to take care of law and order. </a:t>
            </a:r>
          </a:p>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smtClean="0"/>
              <a:t>The idea is that people could carry out their daily lives, knowing that the law will be upheld by the king.</a:t>
            </a:r>
            <a:endParaRPr lang="en-GB" dirty="0" smtClean="0"/>
          </a:p>
          <a:p>
            <a:endParaRPr lang="en-GB" baseline="0" dirty="0" smtClean="0"/>
          </a:p>
          <a:p>
            <a:r>
              <a:rPr lang="en-GB" baseline="0" dirty="0" smtClean="0"/>
              <a:t>This social structure is important to note, because as the structure changes, so do laws and crimes</a:t>
            </a:r>
          </a:p>
        </p:txBody>
      </p:sp>
      <p:sp>
        <p:nvSpPr>
          <p:cNvPr id="4" name="Slide Number Placeholder 3"/>
          <p:cNvSpPr>
            <a:spLocks noGrp="1"/>
          </p:cNvSpPr>
          <p:nvPr>
            <p:ph type="sldNum" sz="quarter" idx="10"/>
          </p:nvPr>
        </p:nvSpPr>
        <p:spPr/>
        <p:txBody>
          <a:bodyPr/>
          <a:lstStyle/>
          <a:p>
            <a:fld id="{C06B3DE6-213A-414E-8819-F67EF24533B6}" type="slidenum">
              <a:rPr lang="en-GB" smtClean="0"/>
              <a:t>6</a:t>
            </a:fld>
            <a:endParaRPr lang="en-GB"/>
          </a:p>
        </p:txBody>
      </p:sp>
    </p:spTree>
    <p:extLst>
      <p:ext uri="{BB962C8B-B14F-4D97-AF65-F5344CB8AC3E}">
        <p14:creationId xmlns:p14="http://schemas.microsoft.com/office/powerpoint/2010/main" val="42939166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06B3DE6-213A-414E-8819-F67EF24533B6}" type="slidenum">
              <a:rPr lang="en-GB" smtClean="0"/>
              <a:t>7</a:t>
            </a:fld>
            <a:endParaRPr lang="en-GB"/>
          </a:p>
        </p:txBody>
      </p:sp>
    </p:spTree>
    <p:extLst>
      <p:ext uri="{BB962C8B-B14F-4D97-AF65-F5344CB8AC3E}">
        <p14:creationId xmlns:p14="http://schemas.microsoft.com/office/powerpoint/2010/main" val="38664482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06B3DE6-213A-414E-8819-F67EF24533B6}" type="slidenum">
              <a:rPr lang="en-GB" smtClean="0"/>
              <a:t>8</a:t>
            </a:fld>
            <a:endParaRPr lang="en-GB"/>
          </a:p>
        </p:txBody>
      </p:sp>
    </p:spTree>
    <p:extLst>
      <p:ext uri="{BB962C8B-B14F-4D97-AF65-F5344CB8AC3E}">
        <p14:creationId xmlns:p14="http://schemas.microsoft.com/office/powerpoint/2010/main" val="3882975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this era, we see 2 new crimes emerge within the</a:t>
            </a:r>
            <a:r>
              <a:rPr lang="en-US" baseline="0" dirty="0" smtClean="0"/>
              <a:t> topic</a:t>
            </a:r>
          </a:p>
          <a:p>
            <a:endParaRPr lang="en-US" baseline="0" dirty="0" smtClean="0"/>
          </a:p>
          <a:p>
            <a:r>
              <a:rPr lang="en-US" baseline="0" dirty="0" smtClean="0"/>
              <a:t>During the black death, the plague killed 1/3 of the population of England. This created a real problem for the agricultural way of life as there was a shortage of </a:t>
            </a:r>
            <a:r>
              <a:rPr lang="en-US" baseline="0" dirty="0" err="1" smtClean="0"/>
              <a:t>labourers</a:t>
            </a:r>
            <a:r>
              <a:rPr lang="en-US" baseline="0" dirty="0" smtClean="0"/>
              <a:t>. Those lucky enough to survive were now expected to pick up the slack. The </a:t>
            </a:r>
            <a:r>
              <a:rPr lang="en-US" baseline="0" dirty="0" err="1" smtClean="0"/>
              <a:t>labourers</a:t>
            </a:r>
            <a:r>
              <a:rPr lang="en-US" baseline="0" dirty="0" smtClean="0"/>
              <a:t> demanded higher wages for their extra work. </a:t>
            </a:r>
          </a:p>
          <a:p>
            <a:r>
              <a:rPr lang="en-US" baseline="0" dirty="0" smtClean="0"/>
              <a:t>Fearing the </a:t>
            </a:r>
            <a:r>
              <a:rPr lang="en-US" baseline="0" dirty="0" err="1" smtClean="0"/>
              <a:t>labouring</a:t>
            </a:r>
            <a:r>
              <a:rPr lang="en-US" baseline="0" dirty="0" smtClean="0"/>
              <a:t> class would get too wealthy and try to take control, </a:t>
            </a:r>
            <a:r>
              <a:rPr lang="en-US" b="1" baseline="0" dirty="0" smtClean="0"/>
              <a:t>parliament</a:t>
            </a:r>
            <a:r>
              <a:rPr lang="en-US" baseline="0" dirty="0" smtClean="0"/>
              <a:t> introduced the Statute of </a:t>
            </a:r>
            <a:r>
              <a:rPr lang="en-US" baseline="0" dirty="0" err="1" smtClean="0"/>
              <a:t>Labourers</a:t>
            </a:r>
            <a:r>
              <a:rPr lang="en-US" baseline="0" dirty="0" smtClean="0"/>
              <a:t> which made it a crime to ask for money or to move to another area to look for better paid work.</a:t>
            </a:r>
          </a:p>
          <a:p>
            <a:r>
              <a:rPr lang="en-US" baseline="0" dirty="0" smtClean="0"/>
              <a:t>Continuity to Normans is seen as ruling class introduces new laws to protect their own interests.</a:t>
            </a:r>
          </a:p>
          <a:p>
            <a:r>
              <a:rPr lang="en-US" baseline="0" dirty="0" smtClean="0"/>
              <a:t>Change as the new laws were now being passed by </a:t>
            </a:r>
            <a:r>
              <a:rPr lang="en-US" b="1" baseline="0" dirty="0" smtClean="0"/>
              <a:t>government</a:t>
            </a:r>
            <a:r>
              <a:rPr lang="en-US" baseline="0" dirty="0" smtClean="0"/>
              <a:t> and not the king alone.</a:t>
            </a:r>
          </a:p>
          <a:p>
            <a:endParaRPr lang="en-US" baseline="0" dirty="0" smtClean="0"/>
          </a:p>
          <a:p>
            <a:r>
              <a:rPr lang="en-US" baseline="0" dirty="0" smtClean="0"/>
              <a:t>In the 13</a:t>
            </a:r>
            <a:r>
              <a:rPr lang="en-US" baseline="30000" dirty="0" smtClean="0"/>
              <a:t>th</a:t>
            </a:r>
            <a:r>
              <a:rPr lang="en-US" baseline="0" dirty="0" smtClean="0"/>
              <a:t> and 14</a:t>
            </a:r>
            <a:r>
              <a:rPr lang="en-US" baseline="30000" dirty="0" smtClean="0"/>
              <a:t>th</a:t>
            </a:r>
            <a:r>
              <a:rPr lang="en-US" baseline="0" dirty="0" smtClean="0"/>
              <a:t> century, a small number of people started questioning the church and wanted change – they disagreed with the sacrament of bread and wine and wanted the bible in English for all to read.   The church felt undermined and threatened. Laws against heresy were first introduced in 1382. in 1401, burning at the stake was introduced. </a:t>
            </a:r>
          </a:p>
          <a:p>
            <a:r>
              <a:rPr lang="en-US" baseline="0" dirty="0" smtClean="0"/>
              <a:t>Heresy Laws are an example of church and state working together – medieval kings were happy to support the church to squash any deviation from the established religion as it supports that deviation from the king/state will also not be tolerated. In 1414, the amended law gave Justices of the Peace authority to arrest suspect heretics, again, church and state working together.</a:t>
            </a:r>
            <a:endParaRPr lang="en-US" dirty="0"/>
          </a:p>
        </p:txBody>
      </p:sp>
      <p:sp>
        <p:nvSpPr>
          <p:cNvPr id="4" name="Slide Number Placeholder 3"/>
          <p:cNvSpPr>
            <a:spLocks noGrp="1"/>
          </p:cNvSpPr>
          <p:nvPr>
            <p:ph type="sldNum" sz="quarter" idx="10"/>
          </p:nvPr>
        </p:nvSpPr>
        <p:spPr/>
        <p:txBody>
          <a:bodyPr/>
          <a:lstStyle/>
          <a:p>
            <a:fld id="{C06B3DE6-213A-414E-8819-F67EF24533B6}" type="slidenum">
              <a:rPr lang="en-GB" smtClean="0"/>
              <a:t>9</a:t>
            </a:fld>
            <a:endParaRPr lang="en-GB"/>
          </a:p>
        </p:txBody>
      </p:sp>
    </p:spTree>
    <p:extLst>
      <p:ext uri="{BB962C8B-B14F-4D97-AF65-F5344CB8AC3E}">
        <p14:creationId xmlns:p14="http://schemas.microsoft.com/office/powerpoint/2010/main" val="24185708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smtClean="0"/>
              <a:t>Need: Caused by poverty or </a:t>
            </a:r>
            <a:r>
              <a:rPr lang="en-US" dirty="0" err="1" smtClean="0"/>
              <a:t>unemploment</a:t>
            </a:r>
            <a:r>
              <a:rPr lang="en-US" dirty="0" smtClean="0"/>
              <a:t>- crime is committed as a result of necessity</a:t>
            </a:r>
          </a:p>
          <a:p>
            <a:pPr marL="0" indent="0">
              <a:buNone/>
            </a:pPr>
            <a:r>
              <a:rPr lang="en-US" dirty="0" smtClean="0"/>
              <a:t>Belief: Crime </a:t>
            </a:r>
            <a:r>
              <a:rPr lang="en-US" dirty="0" err="1" smtClean="0"/>
              <a:t>commited</a:t>
            </a:r>
            <a:r>
              <a:rPr lang="en-US" dirty="0" smtClean="0"/>
              <a:t> because there is belief that authority or religion is wrong or should be changed</a:t>
            </a:r>
          </a:p>
          <a:p>
            <a:endParaRPr lang="en-US" dirty="0"/>
          </a:p>
        </p:txBody>
      </p:sp>
      <p:sp>
        <p:nvSpPr>
          <p:cNvPr id="4" name="Slide Number Placeholder 3"/>
          <p:cNvSpPr>
            <a:spLocks noGrp="1"/>
          </p:cNvSpPr>
          <p:nvPr>
            <p:ph type="sldNum" sz="quarter" idx="10"/>
          </p:nvPr>
        </p:nvSpPr>
        <p:spPr/>
        <p:txBody>
          <a:bodyPr/>
          <a:lstStyle/>
          <a:p>
            <a:fld id="{C06B3DE6-213A-414E-8819-F67EF24533B6}" type="slidenum">
              <a:rPr lang="en-GB" smtClean="0"/>
              <a:t>10</a:t>
            </a:fld>
            <a:endParaRPr lang="en-GB"/>
          </a:p>
        </p:txBody>
      </p:sp>
    </p:spTree>
    <p:extLst>
      <p:ext uri="{BB962C8B-B14F-4D97-AF65-F5344CB8AC3E}">
        <p14:creationId xmlns:p14="http://schemas.microsoft.com/office/powerpoint/2010/main" val="9079877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06B3DE6-213A-414E-8819-F67EF24533B6}" type="slidenum">
              <a:rPr lang="en-GB" smtClean="0"/>
              <a:t>11</a:t>
            </a:fld>
            <a:endParaRPr lang="en-GB"/>
          </a:p>
        </p:txBody>
      </p:sp>
    </p:spTree>
    <p:extLst>
      <p:ext uri="{BB962C8B-B14F-4D97-AF65-F5344CB8AC3E}">
        <p14:creationId xmlns:p14="http://schemas.microsoft.com/office/powerpoint/2010/main" val="32964836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06B3DE6-213A-414E-8819-F67EF24533B6}" type="slidenum">
              <a:rPr lang="en-GB" smtClean="0"/>
              <a:t>12</a:t>
            </a:fld>
            <a:endParaRPr lang="en-GB"/>
          </a:p>
        </p:txBody>
      </p:sp>
    </p:spTree>
    <p:extLst>
      <p:ext uri="{BB962C8B-B14F-4D97-AF65-F5344CB8AC3E}">
        <p14:creationId xmlns:p14="http://schemas.microsoft.com/office/powerpoint/2010/main" val="14416711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06B3DE6-213A-414E-8819-F67EF24533B6}" type="slidenum">
              <a:rPr lang="en-GB" smtClean="0"/>
              <a:t>13</a:t>
            </a:fld>
            <a:endParaRPr lang="en-GB"/>
          </a:p>
        </p:txBody>
      </p:sp>
    </p:spTree>
    <p:extLst>
      <p:ext uri="{BB962C8B-B14F-4D97-AF65-F5344CB8AC3E}">
        <p14:creationId xmlns:p14="http://schemas.microsoft.com/office/powerpoint/2010/main" val="15376708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06B3DE6-213A-414E-8819-F67EF24533B6}" type="slidenum">
              <a:rPr lang="en-GB" smtClean="0"/>
              <a:t>14</a:t>
            </a:fld>
            <a:endParaRPr lang="en-GB"/>
          </a:p>
        </p:txBody>
      </p:sp>
    </p:spTree>
    <p:extLst>
      <p:ext uri="{BB962C8B-B14F-4D97-AF65-F5344CB8AC3E}">
        <p14:creationId xmlns:p14="http://schemas.microsoft.com/office/powerpoint/2010/main" val="7276582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06B3DE6-213A-414E-8819-F67EF24533B6}" type="slidenum">
              <a:rPr lang="en-GB" smtClean="0"/>
              <a:t>15</a:t>
            </a:fld>
            <a:endParaRPr lang="en-GB"/>
          </a:p>
        </p:txBody>
      </p:sp>
    </p:spTree>
    <p:extLst>
      <p:ext uri="{BB962C8B-B14F-4D97-AF65-F5344CB8AC3E}">
        <p14:creationId xmlns:p14="http://schemas.microsoft.com/office/powerpoint/2010/main" val="8750166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dirty="0" smtClean="0"/>
              <a:t>When Henry VIII closed the monasteries in 1530’s, there was nowhere</a:t>
            </a:r>
            <a:r>
              <a:rPr lang="en-US" sz="1200" baseline="0" dirty="0" smtClean="0"/>
              <a:t> for the poor travellers to turn. Vagabonds came to be seen as even more of a problem and the poor and needy became more closely associated with crime.</a:t>
            </a:r>
          </a:p>
          <a:p>
            <a:pPr lvl="0"/>
            <a:endParaRPr lang="en-US" sz="1200" baseline="0" dirty="0" smtClean="0"/>
          </a:p>
          <a:p>
            <a:pPr lvl="0"/>
            <a:r>
              <a:rPr lang="en-US" sz="1200" baseline="0" dirty="0" smtClean="0"/>
              <a:t>The criminalization of the poor solidifies the socio-economic divide between classes: you are either wealthy and moral or poor and prone to criminal activity. This belief is fed by the economic problems in the country leading to high unemployment rates and the need to commit petty crimes just to survive.</a:t>
            </a:r>
            <a:endParaRPr lang="en-US" dirty="0"/>
          </a:p>
        </p:txBody>
      </p:sp>
      <p:sp>
        <p:nvSpPr>
          <p:cNvPr id="4" name="Slide Number Placeholder 3"/>
          <p:cNvSpPr>
            <a:spLocks noGrp="1"/>
          </p:cNvSpPr>
          <p:nvPr>
            <p:ph type="sldNum" sz="quarter" idx="10"/>
          </p:nvPr>
        </p:nvSpPr>
        <p:spPr/>
        <p:txBody>
          <a:bodyPr/>
          <a:lstStyle/>
          <a:p>
            <a:fld id="{C06B3DE6-213A-414E-8819-F67EF24533B6}" type="slidenum">
              <a:rPr lang="en-GB" smtClean="0"/>
              <a:t>16</a:t>
            </a:fld>
            <a:endParaRPr lang="en-GB"/>
          </a:p>
        </p:txBody>
      </p:sp>
    </p:spTree>
    <p:extLst>
      <p:ext uri="{BB962C8B-B14F-4D97-AF65-F5344CB8AC3E}">
        <p14:creationId xmlns:p14="http://schemas.microsoft.com/office/powerpoint/2010/main" val="27091916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Again, as before, changes in law results in a new crime</a:t>
            </a:r>
            <a:r>
              <a:rPr lang="en-US" baseline="0" dirty="0" smtClean="0"/>
              <a:t> : witchcraft</a:t>
            </a:r>
            <a:endParaRPr lang="en-US" dirty="0"/>
          </a:p>
        </p:txBody>
      </p:sp>
      <p:sp>
        <p:nvSpPr>
          <p:cNvPr id="4" name="Slide Number Placeholder 3"/>
          <p:cNvSpPr>
            <a:spLocks noGrp="1"/>
          </p:cNvSpPr>
          <p:nvPr>
            <p:ph type="sldNum" sz="quarter" idx="10"/>
          </p:nvPr>
        </p:nvSpPr>
        <p:spPr/>
        <p:txBody>
          <a:bodyPr/>
          <a:lstStyle/>
          <a:p>
            <a:fld id="{C06B3DE6-213A-414E-8819-F67EF24533B6}" type="slidenum">
              <a:rPr lang="en-GB" smtClean="0"/>
              <a:t>17</a:t>
            </a:fld>
            <a:endParaRPr lang="en-GB"/>
          </a:p>
        </p:txBody>
      </p:sp>
    </p:spTree>
    <p:extLst>
      <p:ext uri="{BB962C8B-B14F-4D97-AF65-F5344CB8AC3E}">
        <p14:creationId xmlns:p14="http://schemas.microsoft.com/office/powerpoint/2010/main" val="13001144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t>Religion and witchcraft – Protestants believed the devil would tempt good Christians away from God. Increased talk of</a:t>
            </a:r>
            <a:r>
              <a:rPr lang="en-US" sz="1200" baseline="0" dirty="0" smtClean="0"/>
              <a:t> the devil increased fear in local communities. Unexplainable events were now explain by witchcraft. </a:t>
            </a:r>
            <a:r>
              <a:rPr lang="en-US" sz="1200" dirty="0" smtClean="0"/>
              <a:t>This turned religious sects</a:t>
            </a:r>
            <a:r>
              <a:rPr lang="en-US" sz="1200" baseline="0" dirty="0" smtClean="0"/>
              <a:t> against </a:t>
            </a:r>
            <a:r>
              <a:rPr lang="en-US" sz="1200" baseline="0" dirty="0" err="1" smtClean="0"/>
              <a:t>eachother</a:t>
            </a:r>
            <a:r>
              <a:rPr lang="en-US" sz="1200" baseline="0" dirty="0" smtClean="0"/>
              <a:t>.</a:t>
            </a:r>
            <a:endParaRPr lang="en-US" sz="1200" dirty="0" smtClean="0"/>
          </a:p>
          <a:p>
            <a:r>
              <a:rPr lang="en-US" sz="1200" dirty="0" smtClean="0"/>
              <a:t>James’ </a:t>
            </a:r>
            <a:r>
              <a:rPr lang="en-US" sz="1200" i="1" dirty="0" err="1" smtClean="0"/>
              <a:t>Demonologie</a:t>
            </a:r>
            <a:r>
              <a:rPr lang="en-US" sz="1200" i="1" dirty="0" smtClean="0"/>
              <a:t> –</a:t>
            </a:r>
            <a:r>
              <a:rPr lang="en-US" sz="1200" i="1" baseline="0" dirty="0" smtClean="0"/>
              <a:t> </a:t>
            </a:r>
            <a:endParaRPr lang="en-US" sz="1200" i="1" dirty="0" smtClean="0"/>
          </a:p>
          <a:p>
            <a:r>
              <a:rPr lang="en-US" sz="1200" dirty="0" smtClean="0"/>
              <a:t>Social Upheaval </a:t>
            </a:r>
          </a:p>
          <a:p>
            <a:r>
              <a:rPr lang="en-US" sz="1200" dirty="0" smtClean="0"/>
              <a:t>Matthew Hopkins</a:t>
            </a:r>
          </a:p>
          <a:p>
            <a:r>
              <a:rPr lang="en-US" sz="1200" dirty="0" smtClean="0"/>
              <a:t>Attitudes towards women</a:t>
            </a:r>
          </a:p>
          <a:p>
            <a:endParaRPr lang="en-US" dirty="0" smtClean="0"/>
          </a:p>
        </p:txBody>
      </p:sp>
      <p:sp>
        <p:nvSpPr>
          <p:cNvPr id="4" name="Slide Number Placeholder 3"/>
          <p:cNvSpPr>
            <a:spLocks noGrp="1"/>
          </p:cNvSpPr>
          <p:nvPr>
            <p:ph type="sldNum" sz="quarter" idx="10"/>
          </p:nvPr>
        </p:nvSpPr>
        <p:spPr/>
        <p:txBody>
          <a:bodyPr/>
          <a:lstStyle/>
          <a:p>
            <a:fld id="{C06B3DE6-213A-414E-8819-F67EF24533B6}" type="slidenum">
              <a:rPr lang="en-GB" smtClean="0"/>
              <a:t>18</a:t>
            </a:fld>
            <a:endParaRPr lang="en-GB"/>
          </a:p>
        </p:txBody>
      </p:sp>
    </p:spTree>
    <p:extLst>
      <p:ext uri="{BB962C8B-B14F-4D97-AF65-F5344CB8AC3E}">
        <p14:creationId xmlns:p14="http://schemas.microsoft.com/office/powerpoint/2010/main" val="13001144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Game Act stipulated that non-landowners</a:t>
            </a:r>
            <a:r>
              <a:rPr lang="en-US" baseline="0" dirty="0" smtClean="0"/>
              <a:t> were not allowed to keep guns, bows, greyhounds, </a:t>
            </a:r>
            <a:r>
              <a:rPr lang="en-US" baseline="0" dirty="0" err="1" smtClean="0"/>
              <a:t>ferets</a:t>
            </a:r>
            <a:r>
              <a:rPr lang="en-US" baseline="0" dirty="0" smtClean="0"/>
              <a:t>, or snares. </a:t>
            </a:r>
          </a:p>
          <a:p>
            <a:r>
              <a:rPr lang="en-US" dirty="0" smtClean="0"/>
              <a:t>Many poor people continued to hunt to supplement their meager diets. In some ways, the anti-poaching law made the criminal activity worse as poachers would band together and form a gang, often resorting to violence to avoid capture. </a:t>
            </a:r>
            <a:endParaRPr lang="en-US" dirty="0"/>
          </a:p>
        </p:txBody>
      </p:sp>
      <p:sp>
        <p:nvSpPr>
          <p:cNvPr id="4" name="Slide Number Placeholder 3"/>
          <p:cNvSpPr>
            <a:spLocks noGrp="1"/>
          </p:cNvSpPr>
          <p:nvPr>
            <p:ph type="sldNum" sz="quarter" idx="10"/>
          </p:nvPr>
        </p:nvSpPr>
        <p:spPr/>
        <p:txBody>
          <a:bodyPr/>
          <a:lstStyle/>
          <a:p>
            <a:fld id="{C06B3DE6-213A-414E-8819-F67EF24533B6}" type="slidenum">
              <a:rPr lang="en-GB" smtClean="0"/>
              <a:t>19</a:t>
            </a:fld>
            <a:endParaRPr lang="en-GB"/>
          </a:p>
        </p:txBody>
      </p:sp>
    </p:spTree>
    <p:extLst>
      <p:ext uri="{BB962C8B-B14F-4D97-AF65-F5344CB8AC3E}">
        <p14:creationId xmlns:p14="http://schemas.microsoft.com/office/powerpoint/2010/main" val="8018960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06B3DE6-213A-414E-8819-F67EF24533B6}" type="slidenum">
              <a:rPr lang="en-GB" smtClean="0"/>
              <a:t>20</a:t>
            </a:fld>
            <a:endParaRPr lang="en-GB"/>
          </a:p>
        </p:txBody>
      </p:sp>
    </p:spTree>
    <p:extLst>
      <p:ext uri="{BB962C8B-B14F-4D97-AF65-F5344CB8AC3E}">
        <p14:creationId xmlns:p14="http://schemas.microsoft.com/office/powerpoint/2010/main" val="35287161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smtClean="0"/>
              <a:t>Landowners </a:t>
            </a:r>
            <a:r>
              <a:rPr lang="en-US" dirty="0" smtClean="0">
                <a:sym typeface="Wingdings" pitchFamily="2" charset="2"/>
              </a:rPr>
              <a:t></a:t>
            </a:r>
            <a:r>
              <a:rPr lang="en-US" baseline="0" dirty="0" smtClean="0">
                <a:sym typeface="Wingdings" pitchFamily="2" charset="2"/>
              </a:rPr>
              <a:t> instigated laws against the poor (</a:t>
            </a:r>
            <a:r>
              <a:rPr lang="en-US" baseline="0" dirty="0" err="1" smtClean="0">
                <a:sym typeface="Wingdings" pitchFamily="2" charset="2"/>
              </a:rPr>
              <a:t>ie</a:t>
            </a:r>
            <a:r>
              <a:rPr lang="en-US" baseline="0" dirty="0" smtClean="0">
                <a:sym typeface="Wingdings" pitchFamily="2" charset="2"/>
              </a:rPr>
              <a:t>: vagabondage) and</a:t>
            </a:r>
            <a:r>
              <a:rPr lang="en-US" dirty="0" smtClean="0">
                <a:sym typeface="Wingdings" pitchFamily="2" charset="2"/>
              </a:rPr>
              <a:t> brought tougher laws surrounding</a:t>
            </a:r>
            <a:r>
              <a:rPr lang="en-US" baseline="0" dirty="0" smtClean="0">
                <a:sym typeface="Wingdings" pitchFamily="2" charset="2"/>
              </a:rPr>
              <a:t> crimes against property</a:t>
            </a:r>
          </a:p>
          <a:p>
            <a:pPr marL="0" indent="0">
              <a:buNone/>
            </a:pPr>
            <a:r>
              <a:rPr lang="en-US" baseline="0" dirty="0" smtClean="0">
                <a:sym typeface="Wingdings" pitchFamily="2" charset="2"/>
              </a:rPr>
              <a:t>Printing  led to increased fear of crimes as it illustrated crimes in a way not experienced before</a:t>
            </a:r>
          </a:p>
          <a:p>
            <a:pPr marL="0" indent="0">
              <a:buNone/>
            </a:pPr>
            <a:r>
              <a:rPr lang="en-US" baseline="0" dirty="0" smtClean="0">
                <a:sym typeface="Wingdings" pitchFamily="2" charset="2"/>
              </a:rPr>
              <a:t>Population growth and economic changes  together compounded the problem of unemployment and poverty which would lead to more crime in this era</a:t>
            </a:r>
          </a:p>
          <a:p>
            <a:pPr marL="0" indent="0">
              <a:buNone/>
            </a:pPr>
            <a:r>
              <a:rPr lang="en-US" baseline="0" dirty="0" smtClean="0">
                <a:sym typeface="Wingdings" pitchFamily="2" charset="2"/>
              </a:rPr>
              <a:t>Religious and political changes  explain tougher laws surrounding crimes against royalty and church authority.</a:t>
            </a:r>
          </a:p>
          <a:p>
            <a:pPr marL="0" indent="0">
              <a:buNone/>
            </a:pPr>
            <a:endParaRPr lang="en-US" baseline="0" dirty="0" smtClean="0">
              <a:sym typeface="Wingdings" pitchFamily="2" charset="2"/>
            </a:endParaRPr>
          </a:p>
          <a:p>
            <a:pPr marL="0" indent="0">
              <a:buNone/>
            </a:pPr>
            <a:endParaRPr lang="en-US" baseline="0" dirty="0" smtClean="0">
              <a:sym typeface="Wingdings" pitchFamily="2" charset="2"/>
            </a:endParaRPr>
          </a:p>
          <a:p>
            <a:pPr marL="0" indent="0">
              <a:buNone/>
            </a:pPr>
            <a:endParaRPr lang="en-US" dirty="0"/>
          </a:p>
        </p:txBody>
      </p:sp>
      <p:sp>
        <p:nvSpPr>
          <p:cNvPr id="4" name="Slide Number Placeholder 3"/>
          <p:cNvSpPr>
            <a:spLocks noGrp="1"/>
          </p:cNvSpPr>
          <p:nvPr>
            <p:ph type="sldNum" sz="quarter" idx="10"/>
          </p:nvPr>
        </p:nvSpPr>
        <p:spPr/>
        <p:txBody>
          <a:bodyPr/>
          <a:lstStyle/>
          <a:p>
            <a:fld id="{C06B3DE6-213A-414E-8819-F67EF24533B6}" type="slidenum">
              <a:rPr lang="en-GB" smtClean="0"/>
              <a:t>21</a:t>
            </a:fld>
            <a:endParaRPr lang="en-GB"/>
          </a:p>
        </p:txBody>
      </p:sp>
    </p:spTree>
    <p:extLst>
      <p:ext uri="{BB962C8B-B14F-4D97-AF65-F5344CB8AC3E}">
        <p14:creationId xmlns:p14="http://schemas.microsoft.com/office/powerpoint/2010/main" val="9079877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06B3DE6-213A-414E-8819-F67EF24533B6}" type="slidenum">
              <a:rPr lang="en-GB" smtClean="0"/>
              <a:t>22</a:t>
            </a:fld>
            <a:endParaRPr lang="en-GB"/>
          </a:p>
        </p:txBody>
      </p:sp>
    </p:spTree>
    <p:extLst>
      <p:ext uri="{BB962C8B-B14F-4D97-AF65-F5344CB8AC3E}">
        <p14:creationId xmlns:p14="http://schemas.microsoft.com/office/powerpoint/2010/main" val="8555069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Growing</a:t>
            </a:r>
            <a:r>
              <a:rPr lang="en-US" baseline="0" dirty="0" smtClean="0"/>
              <a:t> on from the import duties on alcohol and tea in the 17</a:t>
            </a:r>
            <a:r>
              <a:rPr lang="en-US" baseline="30000" dirty="0" smtClean="0"/>
              <a:t>th</a:t>
            </a:r>
            <a:r>
              <a:rPr lang="en-US" baseline="0" dirty="0" smtClean="0"/>
              <a:t> century, in the 18</a:t>
            </a:r>
            <a:r>
              <a:rPr lang="en-US" baseline="30000" dirty="0" smtClean="0"/>
              <a:t>th</a:t>
            </a:r>
            <a:r>
              <a:rPr lang="en-US" baseline="0" dirty="0" smtClean="0"/>
              <a:t> century there were import duties on cloth, wine and spirits as well. This crime is directly caused by the introduction of import duties and decreases due to the decreased duties</a:t>
            </a:r>
          </a:p>
          <a:p>
            <a:endParaRPr lang="en-US" baseline="0" dirty="0" smtClean="0"/>
          </a:p>
          <a:p>
            <a:r>
              <a:rPr lang="en-US" baseline="0" dirty="0" smtClean="0"/>
              <a:t>Increase: </a:t>
            </a:r>
          </a:p>
          <a:p>
            <a:r>
              <a:rPr lang="en-US" sz="1200" dirty="0" smtClean="0"/>
              <a:t>Fear of smugglers</a:t>
            </a:r>
          </a:p>
          <a:p>
            <a:r>
              <a:rPr lang="en-US" sz="1200" dirty="0" smtClean="0"/>
              <a:t>Attraction of smuggling – 70% of smugglers were </a:t>
            </a:r>
            <a:r>
              <a:rPr lang="en-US" sz="1200" dirty="0" err="1" smtClean="0"/>
              <a:t>labourers</a:t>
            </a:r>
            <a:r>
              <a:rPr lang="en-US" sz="1200" dirty="0" smtClean="0"/>
              <a:t> – or these people, on a</a:t>
            </a:r>
            <a:r>
              <a:rPr lang="en-US" sz="1200" baseline="0" dirty="0" smtClean="0"/>
              <a:t> low-income, smuggling was a quick and easy and exciting way to earn much more money in just one night. With unemployment rates high, it was an easy solution.</a:t>
            </a:r>
            <a:endParaRPr lang="en-US" sz="1200" dirty="0" smtClean="0"/>
          </a:p>
          <a:p>
            <a:r>
              <a:rPr lang="en-US" sz="1200" dirty="0" err="1" smtClean="0"/>
              <a:t>Organised</a:t>
            </a:r>
            <a:r>
              <a:rPr lang="en-US" sz="1200" dirty="0" smtClean="0"/>
              <a:t> Gangs – gangs could be as large as 50-100 members  -</a:t>
            </a:r>
            <a:r>
              <a:rPr lang="en-US" sz="1200" baseline="0" dirty="0" smtClean="0"/>
              <a:t> they were well armed and operated with little fear of the customs officers, who were low numbered and undertrained. The gangs often worked at night were they could go unseen – this helped to avoid capture as well.</a:t>
            </a:r>
            <a:endParaRPr lang="en-US" sz="1200" dirty="0" smtClean="0"/>
          </a:p>
          <a:p>
            <a:r>
              <a:rPr lang="en-US" sz="1200" dirty="0" smtClean="0"/>
              <a:t>Public Attitudes – view as a social crime, the general public and wealthy people alike benefitted from paying lower prices</a:t>
            </a:r>
            <a:r>
              <a:rPr lang="en-US" sz="1200" baseline="0" dirty="0" smtClean="0"/>
              <a:t> for the same goods. As a social crime, people were unlikely to report the criminal activity. The public disliked the introduction of the duties in the first place, and were rewarded when they helped the smugglers – there was no incentive to report the crime. </a:t>
            </a:r>
            <a:endParaRPr lang="en-US" sz="1200" dirty="0" smtClean="0"/>
          </a:p>
          <a:p>
            <a:endParaRPr lang="en-US" baseline="0" dirty="0" smtClean="0"/>
          </a:p>
          <a:p>
            <a:endParaRPr lang="en-US" sz="1200" dirty="0" smtClean="0"/>
          </a:p>
          <a:p>
            <a:r>
              <a:rPr lang="en-US" sz="1200" dirty="0" smtClean="0"/>
              <a:t>Harsher punishments  - fell under the bloody code meant the penalty was death</a:t>
            </a:r>
          </a:p>
          <a:p>
            <a:r>
              <a:rPr lang="en-US" sz="1200" dirty="0" smtClean="0"/>
              <a:t>Improved law enforcement – as we move into the period, developments in law enforcement</a:t>
            </a:r>
            <a:r>
              <a:rPr lang="en-US" sz="1200" baseline="0" dirty="0" smtClean="0"/>
              <a:t> improve, increasing visibility of the law and ability to catch criminals</a:t>
            </a:r>
            <a:endParaRPr lang="en-US" sz="1200" dirty="0" smtClean="0"/>
          </a:p>
          <a:p>
            <a:r>
              <a:rPr lang="en-US" sz="1200" dirty="0" smtClean="0"/>
              <a:t>Government changes – by lower the import duties in 1780’s, William Pill took</a:t>
            </a:r>
            <a:r>
              <a:rPr lang="en-US" sz="1200" baseline="0" dirty="0" smtClean="0"/>
              <a:t> away the incentive and profit of breaking the law. They were reduced again in the 19</a:t>
            </a:r>
            <a:r>
              <a:rPr lang="en-US" sz="1200" baseline="30000" dirty="0" smtClean="0"/>
              <a:t>th</a:t>
            </a:r>
            <a:r>
              <a:rPr lang="en-US" sz="1200" baseline="0" dirty="0" smtClean="0"/>
              <a:t> century and the crime all but disappears (until the modern period)</a:t>
            </a:r>
            <a:endParaRPr lang="en-US" sz="1200" dirty="0" smtClean="0"/>
          </a:p>
          <a:p>
            <a:endParaRPr lang="en-US" dirty="0"/>
          </a:p>
        </p:txBody>
      </p:sp>
      <p:sp>
        <p:nvSpPr>
          <p:cNvPr id="4" name="Slide Number Placeholder 3"/>
          <p:cNvSpPr>
            <a:spLocks noGrp="1"/>
          </p:cNvSpPr>
          <p:nvPr>
            <p:ph type="sldNum" sz="quarter" idx="10"/>
          </p:nvPr>
        </p:nvSpPr>
        <p:spPr/>
        <p:txBody>
          <a:bodyPr/>
          <a:lstStyle/>
          <a:p>
            <a:fld id="{C06B3DE6-213A-414E-8819-F67EF24533B6}" type="slidenum">
              <a:rPr lang="en-GB" smtClean="0"/>
              <a:t>23</a:t>
            </a:fld>
            <a:endParaRPr lang="en-GB"/>
          </a:p>
        </p:txBody>
      </p:sp>
    </p:spTree>
    <p:extLst>
      <p:ext uri="{BB962C8B-B14F-4D97-AF65-F5344CB8AC3E}">
        <p14:creationId xmlns:p14="http://schemas.microsoft.com/office/powerpoint/2010/main" val="33582327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Highway robbery saw its rise during the uncertain times of the Civil Wars,</a:t>
            </a:r>
            <a:r>
              <a:rPr lang="en-US" baseline="0" dirty="0" smtClean="0"/>
              <a:t> but the crime reached a peak in the 1700’s</a:t>
            </a:r>
          </a:p>
          <a:p>
            <a:endParaRPr lang="en-US" baseline="0" dirty="0" smtClean="0"/>
          </a:p>
          <a:p>
            <a:r>
              <a:rPr lang="en-US" baseline="0" dirty="0" smtClean="0"/>
              <a:t>Highwaymen were often violent and disrupted trade, making them feared by the public and hated by the authorities.</a:t>
            </a:r>
          </a:p>
          <a:p>
            <a:endParaRPr lang="en-US" baseline="0" dirty="0" smtClean="0"/>
          </a:p>
          <a:p>
            <a:r>
              <a:rPr lang="en-US" sz="1200" kern="1200" dirty="0" smtClean="0">
                <a:solidFill>
                  <a:schemeClr val="tx1"/>
                </a:solidFill>
                <a:effectLst/>
                <a:latin typeface="+mn-lt"/>
                <a:ea typeface="+mn-ea"/>
                <a:cs typeface="+mn-cs"/>
              </a:rPr>
              <a:t>Increase in crime: </a:t>
            </a:r>
            <a:endParaRPr lang="en-US" sz="11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Road improvements and Movement of people </a:t>
            </a:r>
            <a:endParaRPr lang="en-US" sz="1100" kern="1200" dirty="0" smtClean="0">
              <a:solidFill>
                <a:schemeClr val="tx1"/>
              </a:solidFill>
              <a:effectLst/>
              <a:latin typeface="+mn-lt"/>
              <a:ea typeface="+mn-ea"/>
              <a:cs typeface="+mn-cs"/>
            </a:endParaRPr>
          </a:p>
          <a:p>
            <a:pPr lvl="1"/>
            <a:r>
              <a:rPr lang="en-US" sz="1200" kern="1200" dirty="0" smtClean="0">
                <a:solidFill>
                  <a:schemeClr val="tx1"/>
                </a:solidFill>
                <a:effectLst/>
                <a:latin typeface="+mn-lt"/>
                <a:ea typeface="+mn-ea"/>
                <a:cs typeface="+mn-cs"/>
              </a:rPr>
              <a:t>Due to the movement of people from the country side to larger towns, there were many lonely and isolated areas outside of towns. The rough road conditions meant that coaches had to slow down to avoid damaging the carriages, which made them easy targets for highwaymen. </a:t>
            </a:r>
            <a:endParaRPr lang="en-US" sz="1100" kern="1200" dirty="0" smtClean="0">
              <a:solidFill>
                <a:schemeClr val="tx1"/>
              </a:solidFill>
              <a:effectLst/>
              <a:latin typeface="+mn-lt"/>
              <a:ea typeface="+mn-ea"/>
              <a:cs typeface="+mn-cs"/>
            </a:endParaRPr>
          </a:p>
          <a:p>
            <a:pPr lvl="1"/>
            <a:r>
              <a:rPr lang="en-US" sz="1200" kern="1200" dirty="0" smtClean="0">
                <a:solidFill>
                  <a:schemeClr val="tx1"/>
                </a:solidFill>
                <a:effectLst/>
                <a:latin typeface="+mn-lt"/>
                <a:ea typeface="+mn-ea"/>
                <a:cs typeface="+mn-cs"/>
              </a:rPr>
              <a:t>When roads improved, there was a higher volume of travellers, however, they also didn’t need to slow down – this can be seen as a factor for both increase and decrease</a:t>
            </a:r>
            <a:endParaRPr lang="en-US" sz="11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And their money</a:t>
            </a:r>
            <a:endParaRPr lang="en-US" sz="1100" kern="1200" dirty="0" smtClean="0">
              <a:solidFill>
                <a:schemeClr val="tx1"/>
              </a:solidFill>
              <a:effectLst/>
              <a:latin typeface="+mn-lt"/>
              <a:ea typeface="+mn-ea"/>
              <a:cs typeface="+mn-cs"/>
            </a:endParaRPr>
          </a:p>
          <a:p>
            <a:pPr lvl="1"/>
            <a:r>
              <a:rPr lang="en-US" sz="1200" kern="1200" dirty="0" smtClean="0">
                <a:solidFill>
                  <a:schemeClr val="tx1"/>
                </a:solidFill>
                <a:effectLst/>
                <a:latin typeface="+mn-lt"/>
                <a:ea typeface="+mn-ea"/>
                <a:cs typeface="+mn-cs"/>
              </a:rPr>
              <a:t>More people were travelling in their own coaches with large sums of money due to in adequate banking systems adding to the incentive for highway robbers</a:t>
            </a:r>
            <a:endParaRPr lang="en-US" sz="11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Increased unemployment</a:t>
            </a:r>
            <a:endParaRPr lang="en-US" sz="1100" kern="1200" dirty="0" smtClean="0">
              <a:solidFill>
                <a:schemeClr val="tx1"/>
              </a:solidFill>
              <a:effectLst/>
              <a:latin typeface="+mn-lt"/>
              <a:ea typeface="+mn-ea"/>
              <a:cs typeface="+mn-cs"/>
            </a:endParaRPr>
          </a:p>
          <a:p>
            <a:pPr lvl="1"/>
            <a:r>
              <a:rPr lang="en-US" sz="1200" kern="1200" dirty="0" smtClean="0">
                <a:solidFill>
                  <a:schemeClr val="tx1"/>
                </a:solidFill>
                <a:effectLst/>
                <a:latin typeface="+mn-lt"/>
                <a:ea typeface="+mn-ea"/>
                <a:cs typeface="+mn-cs"/>
              </a:rPr>
              <a:t>After the Civil Wars, soldiers demobilized soldiers struggled to find honest ways of earning a living. Becoming a highwayman was a quick solution. </a:t>
            </a:r>
            <a:endParaRPr lang="en-US" sz="11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Horses and Handguns became easier and were cheap to purchase – handguns were quicker to load. This provided the highwayman with the tools to be more efficient in their criminal activities. </a:t>
            </a:r>
            <a:endParaRPr lang="en-US" sz="11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Ineffective law enforcement: There were no organized police force and local constables did not track criminals across counties. </a:t>
            </a:r>
            <a:endParaRPr lang="en-US" sz="11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Highwaymen were supported by locals and could hide and sell their stolen loot in taverns, at least until justices of the peace refused to license taverns that were frequented by Highway man. </a:t>
            </a:r>
            <a:endParaRPr lang="en-US" sz="11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US" sz="11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Decrease in crime:</a:t>
            </a:r>
            <a:endParaRPr lang="en-US" sz="11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Improved banking systems</a:t>
            </a:r>
            <a:endParaRPr lang="en-US" sz="1100" kern="1200" dirty="0" smtClean="0">
              <a:solidFill>
                <a:schemeClr val="tx1"/>
              </a:solidFill>
              <a:effectLst/>
              <a:latin typeface="+mn-lt"/>
              <a:ea typeface="+mn-ea"/>
              <a:cs typeface="+mn-cs"/>
            </a:endParaRPr>
          </a:p>
          <a:p>
            <a:pPr lvl="1"/>
            <a:r>
              <a:rPr lang="en-US" sz="1200" kern="1200" dirty="0" smtClean="0">
                <a:solidFill>
                  <a:schemeClr val="tx1"/>
                </a:solidFill>
                <a:effectLst/>
                <a:latin typeface="+mn-lt"/>
                <a:ea typeface="+mn-ea"/>
                <a:cs typeface="+mn-cs"/>
              </a:rPr>
              <a:t>As the banking systems became more sophisticated over time the number of banks grew meaning fewer travellers carried large amount of money, leading to a decreased incentive for the crime.</a:t>
            </a:r>
            <a:endParaRPr lang="en-US" sz="11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Mounted patrols (Bow Street Runners)</a:t>
            </a:r>
            <a:endParaRPr lang="en-US" sz="1100" kern="1200" dirty="0" smtClean="0">
              <a:solidFill>
                <a:schemeClr val="tx1"/>
              </a:solidFill>
              <a:effectLst/>
              <a:latin typeface="+mn-lt"/>
              <a:ea typeface="+mn-ea"/>
              <a:cs typeface="+mn-cs"/>
            </a:endParaRPr>
          </a:p>
          <a:p>
            <a:pPr lvl="1"/>
            <a:r>
              <a:rPr lang="en-US" sz="1200" kern="1200" dirty="0" smtClean="0">
                <a:solidFill>
                  <a:schemeClr val="tx1"/>
                </a:solidFill>
                <a:effectLst/>
                <a:latin typeface="+mn-lt"/>
                <a:ea typeface="+mn-ea"/>
                <a:cs typeface="+mn-cs"/>
              </a:rPr>
              <a:t>Open land around London and other towns was built on as the population expanded. Mounted patrols were set up around London and high rewards encouraged informers to report on the activities of highwayman. </a:t>
            </a:r>
            <a:endParaRPr lang="en-US" sz="11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Harsh punishments</a:t>
            </a:r>
            <a:endParaRPr lang="en-US" sz="11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Specific evidence: Dick Turpin and Jack </a:t>
            </a:r>
            <a:r>
              <a:rPr lang="en-US" sz="1200" kern="1200" dirty="0" err="1" smtClean="0">
                <a:solidFill>
                  <a:schemeClr val="tx1"/>
                </a:solidFill>
                <a:effectLst/>
                <a:latin typeface="+mn-lt"/>
                <a:ea typeface="+mn-ea"/>
                <a:cs typeface="+mn-cs"/>
              </a:rPr>
              <a:t>Shephard</a:t>
            </a:r>
            <a:endParaRPr lang="en-US" sz="11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US" sz="16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C06B3DE6-213A-414E-8819-F67EF24533B6}" type="slidenum">
              <a:rPr lang="en-GB" smtClean="0"/>
              <a:t>24</a:t>
            </a:fld>
            <a:endParaRPr lang="en-GB"/>
          </a:p>
        </p:txBody>
      </p:sp>
    </p:spTree>
    <p:extLst>
      <p:ext uri="{BB962C8B-B14F-4D97-AF65-F5344CB8AC3E}">
        <p14:creationId xmlns:p14="http://schemas.microsoft.com/office/powerpoint/2010/main" val="197020724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06B3DE6-213A-414E-8819-F67EF24533B6}" type="slidenum">
              <a:rPr lang="en-GB" smtClean="0"/>
              <a:t>25</a:t>
            </a:fld>
            <a:endParaRPr lang="en-GB"/>
          </a:p>
        </p:txBody>
      </p:sp>
    </p:spTree>
    <p:extLst>
      <p:ext uri="{BB962C8B-B14F-4D97-AF65-F5344CB8AC3E}">
        <p14:creationId xmlns:p14="http://schemas.microsoft.com/office/powerpoint/2010/main" val="124434312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The government had taken repressive measures to control domestic unrest for some years. The Combination Acts of 1799 and 1800 had been passed by William Pitt’s government, outlawing unlawful ‘combinations of workmen’, and collective bargaining (trade unions) that </a:t>
            </a:r>
            <a:r>
              <a:rPr lang="en-US" sz="1200" b="0" i="0" kern="1200" dirty="0" err="1" smtClean="0">
                <a:solidFill>
                  <a:schemeClr val="tx1"/>
                </a:solidFill>
                <a:effectLst/>
                <a:latin typeface="+mn-lt"/>
                <a:ea typeface="+mn-ea"/>
                <a:cs typeface="+mn-cs"/>
              </a:rPr>
              <a:t>organised</a:t>
            </a:r>
            <a:r>
              <a:rPr lang="en-US" sz="1200" b="0" i="0" kern="1200" dirty="0" smtClean="0">
                <a:solidFill>
                  <a:schemeClr val="tx1"/>
                </a:solidFill>
                <a:effectLst/>
                <a:latin typeface="+mn-lt"/>
                <a:ea typeface="+mn-ea"/>
                <a:cs typeface="+mn-cs"/>
              </a:rPr>
              <a:t> workers to call for better working conditions and increased wages (or just those that were in line with inflation).</a:t>
            </a:r>
          </a:p>
          <a:p>
            <a:endParaRPr lang="en-US" dirty="0" smtClean="0"/>
          </a:p>
          <a:p>
            <a:r>
              <a:rPr lang="en-US" dirty="0" smtClean="0"/>
              <a:t>The</a:t>
            </a:r>
            <a:r>
              <a:rPr lang="en-US" baseline="0" dirty="0" smtClean="0"/>
              <a:t> crime of the </a:t>
            </a:r>
            <a:r>
              <a:rPr lang="en-US" baseline="0" dirty="0" err="1" smtClean="0"/>
              <a:t>Tolpuddle</a:t>
            </a:r>
            <a:r>
              <a:rPr lang="en-US" baseline="0" dirty="0" smtClean="0"/>
              <a:t> Martyrs was </a:t>
            </a:r>
            <a:r>
              <a:rPr lang="en-US" dirty="0" smtClean="0"/>
              <a:t>“administering an illegal oath” is another example of an activity that was not criminal until law makers made it one.  At the heart of this case, the men of </a:t>
            </a:r>
            <a:r>
              <a:rPr lang="en-US" dirty="0" err="1" smtClean="0"/>
              <a:t>Tolpuddle</a:t>
            </a:r>
            <a:r>
              <a:rPr lang="en-US" dirty="0" smtClean="0"/>
              <a:t> (loveless and company) were arrested and transported because the aristocracy were afraid of a rebellion from the lower class - again, poverty is a crime. </a:t>
            </a:r>
          </a:p>
          <a:p>
            <a:endParaRPr lang="en-US" dirty="0" smtClean="0"/>
          </a:p>
          <a:p>
            <a:r>
              <a:rPr lang="en-US" dirty="0" smtClean="0"/>
              <a:t>These men met to discuss how to get a higher wage for their </a:t>
            </a:r>
            <a:r>
              <a:rPr lang="en-US" dirty="0" err="1" smtClean="0"/>
              <a:t>labour</a:t>
            </a:r>
            <a:r>
              <a:rPr lang="en-US" dirty="0" smtClean="0"/>
              <a:t> - an early form of a trade union.  Wanting to protect their wealth, the upper class punished these men.  This motivation is seen within the crime of poaching, vagabondage and smuggling.  In this way, not only is it a crime to be poor, but to also want to do better for yourself.  Keep the low down so they can be controlled.  </a:t>
            </a:r>
          </a:p>
          <a:p>
            <a:endParaRPr lang="en-US" dirty="0" smtClean="0"/>
          </a:p>
          <a:p>
            <a:r>
              <a:rPr lang="en-US" dirty="0" smtClean="0"/>
              <a:t>These men, who were sent to Australia through transportation, were pardoned 4 years later, for a crime that wasn’t a crime when they met.  </a:t>
            </a:r>
          </a:p>
          <a:p>
            <a:endParaRPr lang="en-US" dirty="0" smtClean="0"/>
          </a:p>
          <a:p>
            <a:r>
              <a:rPr lang="en-US" dirty="0" smtClean="0"/>
              <a:t>https://www.thegazette.co.uk/all-notices/content/100553</a:t>
            </a:r>
          </a:p>
          <a:p>
            <a:endParaRPr lang="en-US" dirty="0" smtClean="0"/>
          </a:p>
          <a:p>
            <a:endParaRPr lang="en-US" dirty="0" smtClean="0"/>
          </a:p>
          <a:p>
            <a:r>
              <a:rPr lang="en-US" dirty="0" smtClean="0"/>
              <a:t>Bow street Runners (Victorians)</a:t>
            </a:r>
          </a:p>
          <a:p>
            <a:r>
              <a:rPr lang="en-US" dirty="0" smtClean="0"/>
              <a:t>Were set appointed in London. As London population increase directly resulted in the increase of crime</a:t>
            </a:r>
          </a:p>
          <a:p>
            <a:r>
              <a:rPr lang="en-US" dirty="0" smtClean="0"/>
              <a:t>Juveniles (Victorians)</a:t>
            </a:r>
          </a:p>
          <a:p>
            <a:r>
              <a:rPr lang="en-US" dirty="0" smtClean="0"/>
              <a:t>Reformers realize putting children in prisons with adults they were more likely to continue a life of crime</a:t>
            </a:r>
          </a:p>
          <a:p>
            <a:r>
              <a:rPr lang="en-US" dirty="0" smtClean="0"/>
              <a:t>Reformatory Schools (Victorians)</a:t>
            </a:r>
          </a:p>
          <a:p>
            <a:r>
              <a:rPr lang="en-US" dirty="0" smtClean="0"/>
              <a:t>Were set up for children under the age of 16. Discipline was harsh and would often include beatings</a:t>
            </a:r>
          </a:p>
          <a:p>
            <a:r>
              <a:rPr lang="en-US" dirty="0" smtClean="0"/>
              <a:t>Population (Victorians)</a:t>
            </a:r>
          </a:p>
          <a:p>
            <a:r>
              <a:rPr lang="en-US" dirty="0" smtClean="0"/>
              <a:t>Crime rates are directly linked to population rates. More people leads to more crimes there will be</a:t>
            </a:r>
          </a:p>
          <a:p>
            <a:r>
              <a:rPr lang="en-US" dirty="0" smtClean="0"/>
              <a:t>Alcohol (Victorians)</a:t>
            </a:r>
          </a:p>
          <a:p>
            <a:r>
              <a:rPr lang="en-US" dirty="0" smtClean="0"/>
              <a:t>Drinking was regarded as the cause of a lot of crime. Pubs were where </a:t>
            </a:r>
            <a:r>
              <a:rPr lang="en-US" dirty="0" err="1" smtClean="0"/>
              <a:t>criinals</a:t>
            </a:r>
            <a:r>
              <a:rPr lang="en-US" dirty="0" smtClean="0"/>
              <a:t> often met</a:t>
            </a:r>
          </a:p>
          <a:p>
            <a:r>
              <a:rPr lang="en-US" dirty="0" smtClean="0"/>
              <a:t>Poverty (Victorians)</a:t>
            </a:r>
          </a:p>
          <a:p>
            <a:r>
              <a:rPr lang="en-US" dirty="0" smtClean="0"/>
              <a:t>Crime rates increased when there were particular periods of hardship or poverty</a:t>
            </a:r>
          </a:p>
          <a:p>
            <a:r>
              <a:rPr lang="en-US" dirty="0" smtClean="0"/>
              <a:t>City Life (Victorians)</a:t>
            </a:r>
          </a:p>
          <a:p>
            <a:r>
              <a:rPr lang="en-US" dirty="0" smtClean="0"/>
              <a:t>Cities provided plenty of </a:t>
            </a:r>
            <a:r>
              <a:rPr lang="en-US" dirty="0" err="1" smtClean="0"/>
              <a:t>oppotunities</a:t>
            </a:r>
            <a:r>
              <a:rPr lang="en-US" dirty="0" smtClean="0"/>
              <a:t> for crime to take place, and for criminals to hide</a:t>
            </a:r>
          </a:p>
          <a:p>
            <a:r>
              <a:rPr lang="en-US" dirty="0" err="1" smtClean="0"/>
              <a:t>Tithings</a:t>
            </a:r>
            <a:r>
              <a:rPr lang="en-US" dirty="0" smtClean="0"/>
              <a:t> (Victorians)</a:t>
            </a:r>
          </a:p>
          <a:p>
            <a:r>
              <a:rPr lang="en-US" dirty="0" smtClean="0"/>
              <a:t>Didn't work in this era. As people didn't know each other and there was a lost community feel</a:t>
            </a:r>
          </a:p>
          <a:p>
            <a:r>
              <a:rPr lang="en-US" dirty="0" smtClean="0"/>
              <a:t>Stealing Water (Victorians)</a:t>
            </a:r>
          </a:p>
          <a:p>
            <a:r>
              <a:rPr lang="en-US" dirty="0" smtClean="0"/>
              <a:t>Theft of water was a new crime. Linked to the poor conditions people in cities lived in</a:t>
            </a:r>
          </a:p>
          <a:p>
            <a:r>
              <a:rPr lang="en-US" dirty="0" smtClean="0"/>
              <a:t>Water Companies (Victorians)</a:t>
            </a:r>
          </a:p>
          <a:p>
            <a:r>
              <a:rPr lang="en-US" dirty="0" smtClean="0"/>
              <a:t>Charged high prices for the use of the standpipes in the streets</a:t>
            </a:r>
          </a:p>
          <a:p>
            <a:r>
              <a:rPr lang="en-US" dirty="0" smtClean="0"/>
              <a:t>Company Crimes (Victorians)</a:t>
            </a:r>
          </a:p>
          <a:p>
            <a:r>
              <a:rPr lang="en-US" dirty="0" smtClean="0"/>
              <a:t>Growth of companies in business meant </a:t>
            </a:r>
            <a:r>
              <a:rPr lang="en-US" dirty="0" err="1" smtClean="0"/>
              <a:t>alot</a:t>
            </a:r>
            <a:r>
              <a:rPr lang="en-US" dirty="0" smtClean="0"/>
              <a:t> a potential for fraud and dishonest financial dealings</a:t>
            </a:r>
          </a:p>
          <a:p>
            <a:r>
              <a:rPr lang="en-US" dirty="0" smtClean="0"/>
              <a:t>Pickpockets (Victorians)</a:t>
            </a:r>
          </a:p>
          <a:p>
            <a:r>
              <a:rPr lang="en-US" dirty="0" smtClean="0"/>
              <a:t>Growth of towns and cities meant more crowds. Which allowed pickpocketing to flourish</a:t>
            </a:r>
          </a:p>
          <a:p>
            <a:r>
              <a:rPr lang="en-US" dirty="0" smtClean="0"/>
              <a:t>Murder and Assault (Victorians)</a:t>
            </a:r>
          </a:p>
          <a:p>
            <a:r>
              <a:rPr lang="en-US" dirty="0" smtClean="0"/>
              <a:t>There was increased fascination with these crimes. Due to popularity of novels </a:t>
            </a:r>
            <a:r>
              <a:rPr lang="en-US" dirty="0" err="1" smtClean="0"/>
              <a:t>e.g</a:t>
            </a:r>
            <a:r>
              <a:rPr lang="en-US" dirty="0" smtClean="0"/>
              <a:t> Sherlock Holmes</a:t>
            </a:r>
          </a:p>
          <a:p>
            <a:r>
              <a:rPr lang="en-US" dirty="0" smtClean="0"/>
              <a:t>Jack the Ripper</a:t>
            </a:r>
          </a:p>
          <a:p>
            <a:r>
              <a:rPr lang="en-US" dirty="0" smtClean="0"/>
              <a:t>Helped to cause the belief that violent crime was on the rise. However reality was that murder rates were going down</a:t>
            </a:r>
          </a:p>
          <a:p>
            <a:r>
              <a:rPr lang="en-US" dirty="0" smtClean="0"/>
              <a:t>White Slave Trade</a:t>
            </a:r>
          </a:p>
          <a:p>
            <a:r>
              <a:rPr lang="en-US" dirty="0" smtClean="0"/>
              <a:t>Term used in 1830s, referring to female prostitution, and was dangerous for young girls</a:t>
            </a:r>
          </a:p>
          <a:p>
            <a:r>
              <a:rPr lang="en-US" dirty="0" smtClean="0"/>
              <a:t>Double Standards (White Slave Trade)</a:t>
            </a:r>
          </a:p>
          <a:p>
            <a:r>
              <a:rPr lang="en-US" dirty="0" smtClean="0"/>
              <a:t>Heightened sense of high moral standards in this era, however these same people would visit prostitutes</a:t>
            </a:r>
          </a:p>
          <a:p>
            <a:r>
              <a:rPr lang="en-US" dirty="0" smtClean="0"/>
              <a:t>Criminal Law Amendment Act</a:t>
            </a:r>
          </a:p>
          <a:p>
            <a:r>
              <a:rPr lang="en-US" dirty="0" smtClean="0"/>
              <a:t>Anti-slavery legislation. It raised the age of consent from 13 to 16.</a:t>
            </a:r>
          </a:p>
          <a:p>
            <a:r>
              <a:rPr lang="en-US" dirty="0" smtClean="0"/>
              <a:t>Crimes against Authority (Victorians)</a:t>
            </a:r>
          </a:p>
          <a:p>
            <a:r>
              <a:rPr lang="en-US" dirty="0" smtClean="0"/>
              <a:t>Were punished harshly as there was genuine fear from government that a revolution (like the one in France) would happen in England.</a:t>
            </a:r>
          </a:p>
          <a:p>
            <a:r>
              <a:rPr lang="en-US" dirty="0" smtClean="0"/>
              <a:t>Gordon Riots</a:t>
            </a:r>
          </a:p>
          <a:p>
            <a:r>
              <a:rPr lang="en-US" dirty="0" smtClean="0"/>
              <a:t>Anti-Catholic riots. Government had reduced restrictions against Catholics. A mob hated this a began attacking Catholic chapels and houses</a:t>
            </a:r>
          </a:p>
          <a:p>
            <a:r>
              <a:rPr lang="en-US" dirty="0" smtClean="0"/>
              <a:t>Troops (Gordon Riots)</a:t>
            </a:r>
          </a:p>
          <a:p>
            <a:r>
              <a:rPr lang="en-US" dirty="0" smtClean="0"/>
              <a:t>Arrive to arrest the mob, most were a drunken mess after retiring to a pub</a:t>
            </a:r>
          </a:p>
          <a:p>
            <a:r>
              <a:rPr lang="en-US" dirty="0" smtClean="0"/>
              <a:t>Luddites</a:t>
            </a:r>
          </a:p>
          <a:p>
            <a:r>
              <a:rPr lang="en-US" dirty="0" smtClean="0"/>
              <a:t>Machine breaking </a:t>
            </a:r>
            <a:r>
              <a:rPr lang="en-US" dirty="0" err="1" smtClean="0"/>
              <a:t>mob.they</a:t>
            </a:r>
            <a:r>
              <a:rPr lang="en-US" dirty="0" smtClean="0"/>
              <a:t> wanted to get rid of the new machinery that was causing unemployment among workers</a:t>
            </a:r>
          </a:p>
          <a:p>
            <a:r>
              <a:rPr lang="en-US" dirty="0" smtClean="0"/>
              <a:t>machine breaking</a:t>
            </a:r>
          </a:p>
          <a:p>
            <a:r>
              <a:rPr lang="en-US" dirty="0" smtClean="0"/>
              <a:t>became a crime punishable by death and 17 men were executed the following year</a:t>
            </a:r>
          </a:p>
          <a:p>
            <a:r>
              <a:rPr lang="en-US" dirty="0" smtClean="0"/>
              <a:t>Swing Riots</a:t>
            </a:r>
          </a:p>
          <a:p>
            <a:r>
              <a:rPr lang="en-US" dirty="0" smtClean="0"/>
              <a:t>Land </a:t>
            </a:r>
            <a:r>
              <a:rPr lang="en-US" dirty="0" err="1" smtClean="0"/>
              <a:t>enclosuresforced</a:t>
            </a:r>
            <a:r>
              <a:rPr lang="en-US" dirty="0" smtClean="0"/>
              <a:t> smallholders from common land into unemployment. Opposition to </a:t>
            </a:r>
            <a:r>
              <a:rPr lang="en-US" dirty="0" err="1" smtClean="0"/>
              <a:t>mechanised</a:t>
            </a:r>
            <a:r>
              <a:rPr lang="en-US" dirty="0" smtClean="0"/>
              <a:t> practices in agriculture spilled over into violence</a:t>
            </a:r>
          </a:p>
          <a:p>
            <a:r>
              <a:rPr lang="en-US" dirty="0" smtClean="0"/>
              <a:t>Swing Punishment</a:t>
            </a:r>
          </a:p>
          <a:p>
            <a:r>
              <a:rPr lang="en-US" dirty="0" smtClean="0"/>
              <a:t>Swing rioters were awaited trial. Of these, 19 were executed and over 500 transported.</a:t>
            </a:r>
          </a:p>
          <a:p>
            <a:r>
              <a:rPr lang="en-US" dirty="0" smtClean="0"/>
              <a:t>Chartists</a:t>
            </a:r>
          </a:p>
          <a:p>
            <a:r>
              <a:rPr lang="en-US" dirty="0" smtClean="0"/>
              <a:t>Wanted every man over 21 to have the right to vote. They collected thousands of petitions- but many were found to be forged. The movement then </a:t>
            </a:r>
            <a:r>
              <a:rPr lang="en-US" dirty="0" err="1" smtClean="0"/>
              <a:t>collasped</a:t>
            </a:r>
            <a:endParaRPr lang="en-US" dirty="0" smtClean="0"/>
          </a:p>
          <a:p>
            <a:r>
              <a:rPr lang="en-US" dirty="0" smtClean="0"/>
              <a:t>Docklands Strike</a:t>
            </a:r>
          </a:p>
          <a:p>
            <a:r>
              <a:rPr lang="en-US" dirty="0" smtClean="0"/>
              <a:t>Industrial dispute involving dock workers in the Port of London. Resulted in victory as strong trade unions were </a:t>
            </a:r>
            <a:r>
              <a:rPr lang="en-US" dirty="0" err="1" smtClean="0"/>
              <a:t>estabilshed</a:t>
            </a:r>
            <a:r>
              <a:rPr lang="en-US" dirty="0" smtClean="0"/>
              <a:t> amongst London docks</a:t>
            </a:r>
          </a:p>
          <a:p>
            <a:r>
              <a:rPr lang="en-US" dirty="0" smtClean="0"/>
              <a:t>Reason for </a:t>
            </a:r>
            <a:r>
              <a:rPr lang="en-US" dirty="0" err="1" smtClean="0"/>
              <a:t>Peterloo</a:t>
            </a:r>
            <a:endParaRPr lang="en-US" dirty="0" smtClean="0"/>
          </a:p>
          <a:p>
            <a:r>
              <a:rPr lang="en-US" dirty="0" smtClean="0"/>
              <a:t>Corn laws made staple food prices rise. </a:t>
            </a:r>
            <a:r>
              <a:rPr lang="en-US" dirty="0" err="1" smtClean="0"/>
              <a:t>Alot</a:t>
            </a:r>
            <a:r>
              <a:rPr lang="en-US" dirty="0" smtClean="0"/>
              <a:t> of people were suffering, including ex-soldiers and sailors </a:t>
            </a:r>
            <a:r>
              <a:rPr lang="en-US" dirty="0" err="1" smtClean="0"/>
              <a:t>lookig</a:t>
            </a:r>
            <a:r>
              <a:rPr lang="en-US" dirty="0" smtClean="0"/>
              <a:t> for work</a:t>
            </a:r>
          </a:p>
          <a:p>
            <a:r>
              <a:rPr lang="en-US" dirty="0" smtClean="0"/>
              <a:t>St Peter's Field</a:t>
            </a:r>
          </a:p>
          <a:p>
            <a:r>
              <a:rPr lang="en-US" dirty="0" smtClean="0"/>
              <a:t>The place where a meeting </a:t>
            </a:r>
            <a:r>
              <a:rPr lang="en-US" dirty="0" err="1" smtClean="0"/>
              <a:t>adressed</a:t>
            </a:r>
            <a:r>
              <a:rPr lang="en-US" dirty="0" smtClean="0"/>
              <a:t> by Henry Hunt, aiming for </a:t>
            </a:r>
            <a:r>
              <a:rPr lang="en-US" dirty="0" err="1" smtClean="0"/>
              <a:t>electrol</a:t>
            </a:r>
            <a:r>
              <a:rPr lang="en-US" dirty="0" smtClean="0"/>
              <a:t> reforms</a:t>
            </a:r>
          </a:p>
          <a:p>
            <a:r>
              <a:rPr lang="en-US" dirty="0" smtClean="0"/>
              <a:t>Local Magistrates (</a:t>
            </a:r>
            <a:r>
              <a:rPr lang="en-US" dirty="0" err="1" smtClean="0"/>
              <a:t>Peterloo</a:t>
            </a:r>
            <a:r>
              <a:rPr lang="en-US" dirty="0" smtClean="0"/>
              <a:t>)</a:t>
            </a:r>
          </a:p>
          <a:p>
            <a:r>
              <a:rPr lang="en-US" dirty="0" smtClean="0"/>
              <a:t>Attempted to arrest Henry Hunt. But this failed, so Yeomen (soldiers) were sent in to carry out the arrest</a:t>
            </a:r>
          </a:p>
          <a:p>
            <a:r>
              <a:rPr lang="en-US" dirty="0" err="1" smtClean="0"/>
              <a:t>Peterloo</a:t>
            </a:r>
            <a:r>
              <a:rPr lang="en-US" dirty="0" smtClean="0"/>
              <a:t> Massacre</a:t>
            </a:r>
          </a:p>
          <a:p>
            <a:r>
              <a:rPr lang="en-US" dirty="0" smtClean="0"/>
              <a:t>Yeomen (soldiers) Were unable to arrest Hunt, lost control and couldn't keep order. They panicked and many of them drew swords and the crowd panicked</a:t>
            </a:r>
          </a:p>
          <a:p>
            <a:r>
              <a:rPr lang="en-US" dirty="0" smtClean="0"/>
              <a:t>Aftermath (</a:t>
            </a:r>
            <a:r>
              <a:rPr lang="en-US" dirty="0" err="1" smtClean="0"/>
              <a:t>Peterloo</a:t>
            </a:r>
            <a:r>
              <a:rPr lang="en-US" dirty="0" smtClean="0"/>
              <a:t>)</a:t>
            </a:r>
          </a:p>
          <a:p>
            <a:r>
              <a:rPr lang="en-US" dirty="0" smtClean="0"/>
              <a:t>Meeting left 11 dead and several hundred wounded.</a:t>
            </a:r>
          </a:p>
          <a:p>
            <a:r>
              <a:rPr lang="en-US" dirty="0" smtClean="0"/>
              <a:t>Six Acts</a:t>
            </a:r>
          </a:p>
          <a:p>
            <a:r>
              <a:rPr lang="en-US" dirty="0" smtClean="0"/>
              <a:t>Governments reaction to the </a:t>
            </a:r>
            <a:r>
              <a:rPr lang="en-US" dirty="0" err="1" smtClean="0"/>
              <a:t>Peterloo</a:t>
            </a:r>
            <a:r>
              <a:rPr lang="en-US" dirty="0" smtClean="0"/>
              <a:t> Massacre, which they hoped would prevent a repeat</a:t>
            </a:r>
          </a:p>
          <a:p>
            <a:r>
              <a:rPr lang="en-US" dirty="0" smtClean="0"/>
              <a:t>Training Prevention (Six Acts)</a:t>
            </a:r>
          </a:p>
          <a:p>
            <a:r>
              <a:rPr lang="en-US" dirty="0" smtClean="0"/>
              <a:t>Any person attending a gathering for the purpose of training liable for arrest.</a:t>
            </a:r>
          </a:p>
          <a:p>
            <a:r>
              <a:rPr lang="en-US" dirty="0" smtClean="0"/>
              <a:t>Seizure of Arms (Six Acts)</a:t>
            </a:r>
          </a:p>
          <a:p>
            <a:r>
              <a:rPr lang="en-US" dirty="0" smtClean="0"/>
              <a:t>Gave power to local magistrates to search any person or property for arms</a:t>
            </a:r>
          </a:p>
          <a:p>
            <a:r>
              <a:rPr lang="en-US" dirty="0" smtClean="0"/>
              <a:t>Seditious Meetings (Six Acts)</a:t>
            </a:r>
          </a:p>
          <a:p>
            <a:r>
              <a:rPr lang="en-US" dirty="0" smtClean="0"/>
              <a:t>Prevented the holding of public meetings of more than 50 people without the consent of a sheriff or magistrate</a:t>
            </a:r>
          </a:p>
          <a:p>
            <a:r>
              <a:rPr lang="en-US" dirty="0" smtClean="0"/>
              <a:t>Misdemeanors Act (Six Acts)</a:t>
            </a:r>
          </a:p>
          <a:p>
            <a:r>
              <a:rPr lang="en-US" dirty="0" smtClean="0"/>
              <a:t>Attempted to reduce the delay in the administration of Justice</a:t>
            </a:r>
          </a:p>
          <a:p>
            <a:r>
              <a:rPr lang="en-US" dirty="0" smtClean="0"/>
              <a:t>Blasphemous Libels Act (Six Acts)</a:t>
            </a:r>
          </a:p>
          <a:p>
            <a:r>
              <a:rPr lang="en-US" dirty="0" smtClean="0"/>
              <a:t>Provided stronger punishments for publications judged to be blasphemous</a:t>
            </a:r>
          </a:p>
          <a:p>
            <a:r>
              <a:rPr lang="en-US" dirty="0" smtClean="0"/>
              <a:t>Newspaper and Stamp Duties (Six Acts)</a:t>
            </a:r>
          </a:p>
          <a:p>
            <a:r>
              <a:rPr lang="en-US" dirty="0" smtClean="0"/>
              <a:t>Radical publications had to pay stamp duty, before they avoided stamp duty because they published opinion not news</a:t>
            </a:r>
            <a:endParaRPr lang="en-GB" dirty="0" smtClean="0"/>
          </a:p>
          <a:p>
            <a:endParaRPr lang="en-US" dirty="0" smtClean="0"/>
          </a:p>
          <a:p>
            <a:r>
              <a:rPr lang="en-US" dirty="0" smtClean="0"/>
              <a:t>Tollgates (</a:t>
            </a:r>
            <a:r>
              <a:rPr lang="en-US" dirty="0" err="1" smtClean="0"/>
              <a:t>rebecca</a:t>
            </a:r>
            <a:r>
              <a:rPr lang="en-US" dirty="0" smtClean="0"/>
              <a:t> riots)</a:t>
            </a:r>
          </a:p>
          <a:p>
            <a:r>
              <a:rPr lang="en-US" dirty="0" smtClean="0"/>
              <a:t>Were introduced on toll roads in Wales. Englishmen were now appointed to be collectors.</a:t>
            </a:r>
          </a:p>
          <a:p>
            <a:r>
              <a:rPr lang="en-US" dirty="0" smtClean="0"/>
              <a:t>Local Collector (</a:t>
            </a:r>
            <a:r>
              <a:rPr lang="en-US" dirty="0" err="1" smtClean="0"/>
              <a:t>rebecca</a:t>
            </a:r>
            <a:r>
              <a:rPr lang="en-US" dirty="0" smtClean="0"/>
              <a:t> riots)</a:t>
            </a:r>
          </a:p>
          <a:p>
            <a:r>
              <a:rPr lang="en-US" dirty="0" smtClean="0"/>
              <a:t>Previously before the Englishmen, local collectors would let people go without paying the tollgate fee.</a:t>
            </a:r>
          </a:p>
          <a:p>
            <a:r>
              <a:rPr lang="en-US" dirty="0" smtClean="0"/>
              <a:t>Englishmen (</a:t>
            </a:r>
            <a:r>
              <a:rPr lang="en-US" dirty="0" err="1" smtClean="0"/>
              <a:t>rebecca</a:t>
            </a:r>
            <a:r>
              <a:rPr lang="en-US" dirty="0" smtClean="0"/>
              <a:t> riots)</a:t>
            </a:r>
          </a:p>
          <a:p>
            <a:r>
              <a:rPr lang="en-US" dirty="0" smtClean="0"/>
              <a:t>The new collectors who put more gates up and kept as much money as possible for himself. Angering farmers</a:t>
            </a:r>
          </a:p>
          <a:p>
            <a:r>
              <a:rPr lang="en-US" dirty="0" smtClean="0"/>
              <a:t>Rebecca Riots</a:t>
            </a:r>
          </a:p>
          <a:p>
            <a:r>
              <a:rPr lang="en-US" dirty="0" smtClean="0"/>
              <a:t>Farmers attacked the turnpikes. And disguised themselves as women.</a:t>
            </a:r>
          </a:p>
          <a:p>
            <a:r>
              <a:rPr lang="en-US" dirty="0" smtClean="0"/>
              <a:t>Aftermath (Rebecca Riots)</a:t>
            </a:r>
          </a:p>
          <a:p>
            <a:r>
              <a:rPr lang="en-US" dirty="0" smtClean="0"/>
              <a:t>A local magistrate ordered the gate that had been destroyed to not be rebuilt and no more new gates to be built.</a:t>
            </a:r>
          </a:p>
          <a:p>
            <a:r>
              <a:rPr lang="en-US" dirty="0" smtClean="0"/>
              <a:t>Cato Street Conspiracy</a:t>
            </a:r>
          </a:p>
          <a:p>
            <a:r>
              <a:rPr lang="en-US" dirty="0" smtClean="0"/>
              <a:t>Failed plot to blow up Prime Minster LORD LIVERPOOL. Whilst he and his government were at dinner</a:t>
            </a:r>
          </a:p>
          <a:p>
            <a:r>
              <a:rPr lang="en-US" dirty="0" smtClean="0"/>
              <a:t>George Edwards</a:t>
            </a:r>
          </a:p>
          <a:p>
            <a:r>
              <a:rPr lang="en-US" dirty="0" smtClean="0"/>
              <a:t>A police spy who was member of the </a:t>
            </a:r>
            <a:r>
              <a:rPr lang="en-US" dirty="0" err="1" smtClean="0"/>
              <a:t>cato</a:t>
            </a:r>
            <a:r>
              <a:rPr lang="en-US" dirty="0" smtClean="0"/>
              <a:t> conspiracy to spy on them. Shows police PROACTIVENESS.</a:t>
            </a:r>
          </a:p>
          <a:p>
            <a:r>
              <a:rPr lang="en-US" dirty="0" smtClean="0"/>
              <a:t>Arthur </a:t>
            </a:r>
            <a:r>
              <a:rPr lang="en-US" dirty="0" err="1" smtClean="0"/>
              <a:t>Thistlewood</a:t>
            </a:r>
            <a:endParaRPr lang="en-US" dirty="0" smtClean="0"/>
          </a:p>
          <a:p>
            <a:r>
              <a:rPr lang="en-US" dirty="0" smtClean="0"/>
              <a:t>Leader of Cato Street Conspiracy</a:t>
            </a:r>
          </a:p>
          <a:p>
            <a:r>
              <a:rPr lang="en-US" dirty="0" smtClean="0"/>
              <a:t>Cato </a:t>
            </a:r>
            <a:r>
              <a:rPr lang="en-US" dirty="0" err="1" smtClean="0"/>
              <a:t>Conspiracers</a:t>
            </a:r>
            <a:endParaRPr lang="en-US" dirty="0" smtClean="0"/>
          </a:p>
          <a:p>
            <a:r>
              <a:rPr lang="en-US" dirty="0" smtClean="0"/>
              <a:t>After a blow up with police officers. The majority were charged with conspiracy and either executed or transported</a:t>
            </a:r>
          </a:p>
          <a:p>
            <a:r>
              <a:rPr lang="en-US" dirty="0" err="1" smtClean="0"/>
              <a:t>Tolpuddle</a:t>
            </a:r>
            <a:r>
              <a:rPr lang="en-US" dirty="0" smtClean="0"/>
              <a:t> Martyrs</a:t>
            </a:r>
          </a:p>
          <a:p>
            <a:r>
              <a:rPr lang="en-US" dirty="0" smtClean="0"/>
              <a:t>Group of </a:t>
            </a:r>
            <a:r>
              <a:rPr lang="en-US" dirty="0" err="1" smtClean="0"/>
              <a:t>agricultral</a:t>
            </a:r>
            <a:r>
              <a:rPr lang="en-US" dirty="0" smtClean="0"/>
              <a:t> </a:t>
            </a:r>
            <a:r>
              <a:rPr lang="en-US" dirty="0" err="1" smtClean="0"/>
              <a:t>labourers</a:t>
            </a:r>
            <a:r>
              <a:rPr lang="en-US" dirty="0" smtClean="0"/>
              <a:t>. Were arrested for swearing a oath as members of the Friendly Society of </a:t>
            </a:r>
            <a:r>
              <a:rPr lang="en-US" dirty="0" err="1" smtClean="0"/>
              <a:t>Argricultural</a:t>
            </a:r>
            <a:r>
              <a:rPr lang="en-US" dirty="0" smtClean="0"/>
              <a:t> </a:t>
            </a:r>
            <a:r>
              <a:rPr lang="en-US" dirty="0" err="1" smtClean="0"/>
              <a:t>Labourers</a:t>
            </a:r>
            <a:endParaRPr lang="en-US" dirty="0" smtClean="0"/>
          </a:p>
          <a:p>
            <a:r>
              <a:rPr lang="en-US" dirty="0" smtClean="0"/>
              <a:t>Friendly Society (of Agricultural </a:t>
            </a:r>
            <a:r>
              <a:rPr lang="en-US" dirty="0" err="1" smtClean="0"/>
              <a:t>Labourers</a:t>
            </a:r>
            <a:r>
              <a:rPr lang="en-US" dirty="0" smtClean="0"/>
              <a:t>)</a:t>
            </a:r>
          </a:p>
          <a:p>
            <a:r>
              <a:rPr lang="en-US" dirty="0" smtClean="0"/>
              <a:t>Formed to protest against lowered agricultural wages. As more machines were being used</a:t>
            </a:r>
          </a:p>
          <a:p>
            <a:r>
              <a:rPr lang="en-US" dirty="0" err="1" smtClean="0"/>
              <a:t>Tolpuddle</a:t>
            </a:r>
            <a:r>
              <a:rPr lang="en-US" dirty="0" smtClean="0"/>
              <a:t> Punishment</a:t>
            </a:r>
          </a:p>
          <a:p>
            <a:r>
              <a:rPr lang="en-US" dirty="0" smtClean="0"/>
              <a:t>The six leaders were arrested and sentenced to 7 years in Australia</a:t>
            </a:r>
            <a:endParaRPr lang="en-GB" dirty="0" smtClean="0"/>
          </a:p>
          <a:p>
            <a:endParaRPr lang="en-US" dirty="0" smtClean="0"/>
          </a:p>
        </p:txBody>
      </p:sp>
      <p:sp>
        <p:nvSpPr>
          <p:cNvPr id="4" name="Slide Number Placeholder 3"/>
          <p:cNvSpPr>
            <a:spLocks noGrp="1"/>
          </p:cNvSpPr>
          <p:nvPr>
            <p:ph type="sldNum" sz="quarter" idx="10"/>
          </p:nvPr>
        </p:nvSpPr>
        <p:spPr/>
        <p:txBody>
          <a:bodyPr/>
          <a:lstStyle/>
          <a:p>
            <a:fld id="{C06B3DE6-213A-414E-8819-F67EF24533B6}" type="slidenum">
              <a:rPr lang="en-GB" smtClean="0"/>
              <a:t>26</a:t>
            </a:fld>
            <a:endParaRPr lang="en-GB"/>
          </a:p>
        </p:txBody>
      </p:sp>
    </p:spTree>
    <p:extLst>
      <p:ext uri="{BB962C8B-B14F-4D97-AF65-F5344CB8AC3E}">
        <p14:creationId xmlns:p14="http://schemas.microsoft.com/office/powerpoint/2010/main" val="155093589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baseline="0" dirty="0" smtClean="0">
                <a:sym typeface="Wingdings" pitchFamily="2" charset="2"/>
              </a:rPr>
              <a:t>Population and economic changes  industrial revolution, though created new jobs, there were not enough to go around. In bigger cities, such as London and Liverpool, unemployment rates were high. It would not be uncommon for people to turn up to the factories each morning hoping to be picked for work that day only to be turned away. Life was very much a hand-to-mouth existence and families suffered.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sym typeface="Wingdings" pitchFamily="2" charset="2"/>
              </a:rPr>
              <a:t>In addition, taxes k</a:t>
            </a:r>
            <a:r>
              <a:rPr lang="en-US" dirty="0" smtClean="0"/>
              <a:t>ept increasing which made people turn to crime to survive and pay them</a:t>
            </a:r>
          </a:p>
          <a:p>
            <a:pPr marL="0" indent="0">
              <a:buNone/>
            </a:pPr>
            <a:r>
              <a:rPr lang="en-US" baseline="0" dirty="0" smtClean="0">
                <a:sym typeface="Wingdings" pitchFamily="2" charset="2"/>
              </a:rPr>
              <a:t>Although education was on the upswing, and children were expected to be in school, they were also needed for </a:t>
            </a:r>
            <a:r>
              <a:rPr lang="en-US" baseline="0" dirty="0" err="1" smtClean="0">
                <a:sym typeface="Wingdings" pitchFamily="2" charset="2"/>
              </a:rPr>
              <a:t>labour</a:t>
            </a:r>
            <a:r>
              <a:rPr lang="en-US" baseline="0" dirty="0" smtClean="0">
                <a:sym typeface="Wingdings" pitchFamily="2" charset="2"/>
              </a:rPr>
              <a:t> to help support their families.  Though, this, for the most part, kept them out of trouble. </a:t>
            </a:r>
          </a:p>
          <a:p>
            <a:pPr marL="0" indent="0">
              <a:buNone/>
            </a:pPr>
            <a:r>
              <a:rPr lang="en-US" baseline="0" dirty="0" smtClean="0">
                <a:sym typeface="Wingdings" pitchFamily="2" charset="2"/>
              </a:rPr>
              <a:t>Poverty was prevalent and lead to a criminal underclass. This is further evidenced in our look at Whitechapel.</a:t>
            </a:r>
          </a:p>
          <a:p>
            <a:pPr marL="0" indent="0">
              <a:buNone/>
            </a:pPr>
            <a:endParaRPr lang="en-US" baseline="0" dirty="0" smtClean="0">
              <a:sym typeface="Wingdings" pitchFamily="2" charset="2"/>
            </a:endParaRPr>
          </a:p>
          <a:p>
            <a:pPr marL="0" indent="0">
              <a:buNone/>
            </a:pPr>
            <a:r>
              <a:rPr lang="en-US" baseline="0" dirty="0" smtClean="0">
                <a:sym typeface="Wingdings" pitchFamily="2" charset="2"/>
              </a:rPr>
              <a:t>Fear of Rebellion seeing the lower class rise up and execute many of the aristocracy in the French Revolution, Britain did not want the same to occur here. In an attempt to keep the lower class under their control, examples needed to be made. This is evidenced with the </a:t>
            </a:r>
            <a:r>
              <a:rPr lang="en-US" baseline="0" dirty="0" err="1" smtClean="0">
                <a:sym typeface="Wingdings" pitchFamily="2" charset="2"/>
              </a:rPr>
              <a:t>Tolpuddle</a:t>
            </a:r>
            <a:r>
              <a:rPr lang="en-US" baseline="0" dirty="0" smtClean="0">
                <a:sym typeface="Wingdings" pitchFamily="2" charset="2"/>
              </a:rPr>
              <a:t>  Martyrs.</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err="1" smtClean="0"/>
              <a:t>Upper</a:t>
            </a:r>
            <a:r>
              <a:rPr lang="en-US" baseline="0" dirty="0" err="1" smtClean="0"/>
              <a:t>class</a:t>
            </a:r>
            <a:r>
              <a:rPr lang="en-US" dirty="0" smtClean="0"/>
              <a:t> </a:t>
            </a:r>
            <a:r>
              <a:rPr lang="en-US" dirty="0" smtClean="0">
                <a:sym typeface="Wingdings" pitchFamily="2" charset="2"/>
              </a:rPr>
              <a:t>are</a:t>
            </a:r>
            <a:r>
              <a:rPr lang="en-US" baseline="0" dirty="0" smtClean="0">
                <a:sym typeface="Wingdings" pitchFamily="2" charset="2"/>
              </a:rPr>
              <a:t> also responsible for instigating tougher laws and harsher punishments against the poor (</a:t>
            </a:r>
            <a:r>
              <a:rPr lang="en-US" baseline="0" dirty="0" err="1" smtClean="0">
                <a:sym typeface="Wingdings" pitchFamily="2" charset="2"/>
              </a:rPr>
              <a:t>ie</a:t>
            </a:r>
            <a:r>
              <a:rPr lang="en-US" baseline="0" dirty="0" smtClean="0">
                <a:sym typeface="Wingdings" pitchFamily="2" charset="2"/>
              </a:rPr>
              <a:t>: smuggling, poaching on enclosed land)</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sym typeface="Wingdings" pitchFamily="2" charset="2"/>
            </a:endParaRPr>
          </a:p>
          <a:p>
            <a:pPr marL="0" indent="0">
              <a:buNone/>
            </a:pPr>
            <a:r>
              <a:rPr lang="en-US" baseline="0" dirty="0" smtClean="0">
                <a:sym typeface="Wingdings" pitchFamily="2" charset="2"/>
              </a:rPr>
              <a:t>Changing Attitudes  again, in an attempt to keep the lower class under their thumbs, the upper class will change the laws to fit their needs – </a:t>
            </a:r>
            <a:r>
              <a:rPr lang="en-US" baseline="0" dirty="0" err="1" smtClean="0">
                <a:sym typeface="Wingdings" pitchFamily="2" charset="2"/>
              </a:rPr>
              <a:t>ie</a:t>
            </a:r>
            <a:r>
              <a:rPr lang="en-US" baseline="0" dirty="0" smtClean="0">
                <a:sym typeface="Wingdings" pitchFamily="2" charset="2"/>
              </a:rPr>
              <a:t>: </a:t>
            </a:r>
            <a:r>
              <a:rPr lang="en-US" baseline="0" dirty="0" err="1" smtClean="0">
                <a:sym typeface="Wingdings" pitchFamily="2" charset="2"/>
              </a:rPr>
              <a:t>Toldpuddle</a:t>
            </a:r>
            <a:r>
              <a:rPr lang="en-US" baseline="0" dirty="0" smtClean="0">
                <a:sym typeface="Wingdings" pitchFamily="2" charset="2"/>
              </a:rPr>
              <a:t> Martyrs, </a:t>
            </a:r>
            <a:r>
              <a:rPr lang="en-US" baseline="0" dirty="0" err="1" smtClean="0">
                <a:sym typeface="Wingdings" pitchFamily="2" charset="2"/>
              </a:rPr>
              <a:t>ie</a:t>
            </a:r>
            <a:r>
              <a:rPr lang="en-US" baseline="0" dirty="0" smtClean="0">
                <a:sym typeface="Wingdings" pitchFamily="2" charset="2"/>
              </a:rPr>
              <a:t>: harsher punishments</a:t>
            </a:r>
          </a:p>
          <a:p>
            <a:pPr marL="0" indent="0">
              <a:buNone/>
            </a:pPr>
            <a:r>
              <a:rPr lang="en-US" baseline="0" dirty="0" smtClean="0">
                <a:sym typeface="Wingdings" pitchFamily="2" charset="2"/>
              </a:rPr>
              <a:t>The </a:t>
            </a:r>
            <a:r>
              <a:rPr lang="en-US" baseline="0" dirty="0" err="1" smtClean="0">
                <a:sym typeface="Wingdings" pitchFamily="2" charset="2"/>
              </a:rPr>
              <a:t>Tolpuddle</a:t>
            </a:r>
            <a:r>
              <a:rPr lang="en-US" baseline="0" dirty="0" smtClean="0">
                <a:sym typeface="Wingdings" pitchFamily="2" charset="2"/>
              </a:rPr>
              <a:t> Martyrs also show how public opinion can influence what was regarded as a crime. As with smuggling, changing attitudes were an important factor in determining what should be treated as a serious crime.</a:t>
            </a:r>
          </a:p>
          <a:p>
            <a:pPr marL="0" indent="0">
              <a:buNone/>
            </a:pPr>
            <a:endParaRPr lang="en-US" baseline="0" dirty="0" smtClean="0">
              <a:sym typeface="Wingdings" pitchFamily="2" charset="2"/>
            </a:endParaRPr>
          </a:p>
          <a:p>
            <a:pPr marL="0" indent="0">
              <a:buNone/>
            </a:pPr>
            <a:r>
              <a:rPr lang="en-US" baseline="0" dirty="0" smtClean="0">
                <a:sym typeface="Wingdings" pitchFamily="2" charset="2"/>
              </a:rPr>
              <a:t>Reasons for Industrial Crime</a:t>
            </a:r>
            <a:endParaRPr lang="en-US" baseline="0" dirty="0" smtClean="0">
              <a:sym typeface="Wingdings" pitchFamily="2" charset="2"/>
            </a:endParaRPr>
          </a:p>
          <a:p>
            <a:r>
              <a:rPr lang="en-US" dirty="0" smtClean="0"/>
              <a:t>Religion (Industrial Britain)</a:t>
            </a:r>
          </a:p>
          <a:p>
            <a:r>
              <a:rPr lang="en-US" dirty="0" smtClean="0"/>
              <a:t>Played a much smaller part in crimes</a:t>
            </a:r>
          </a:p>
          <a:p>
            <a:r>
              <a:rPr lang="en-US" dirty="0" smtClean="0"/>
              <a:t>Taxes (Industrial Britain)</a:t>
            </a:r>
          </a:p>
          <a:p>
            <a:r>
              <a:rPr lang="en-US" dirty="0" smtClean="0"/>
              <a:t>Kept increasing which made people turn to crime to survive and pay them</a:t>
            </a:r>
          </a:p>
          <a:p>
            <a:r>
              <a:rPr lang="en-US" dirty="0" smtClean="0"/>
              <a:t>Compulsory Education (Industrial Britain)</a:t>
            </a:r>
          </a:p>
          <a:p>
            <a:r>
              <a:rPr lang="en-US" dirty="0" smtClean="0"/>
              <a:t>Meant children were at school and not getting involved in petty crime</a:t>
            </a:r>
            <a:endParaRPr lang="en-GB" dirty="0" smtClean="0"/>
          </a:p>
          <a:p>
            <a:pPr marL="0" indent="0">
              <a:buNone/>
            </a:pPr>
            <a:endParaRPr lang="en-US" dirty="0"/>
          </a:p>
        </p:txBody>
      </p:sp>
      <p:sp>
        <p:nvSpPr>
          <p:cNvPr id="4" name="Slide Number Placeholder 3"/>
          <p:cNvSpPr>
            <a:spLocks noGrp="1"/>
          </p:cNvSpPr>
          <p:nvPr>
            <p:ph type="sldNum" sz="quarter" idx="10"/>
          </p:nvPr>
        </p:nvSpPr>
        <p:spPr/>
        <p:txBody>
          <a:bodyPr/>
          <a:lstStyle/>
          <a:p>
            <a:fld id="{C06B3DE6-213A-414E-8819-F67EF24533B6}" type="slidenum">
              <a:rPr lang="en-GB" smtClean="0"/>
              <a:t>27</a:t>
            </a:fld>
            <a:endParaRPr lang="en-GB"/>
          </a:p>
        </p:txBody>
      </p:sp>
    </p:spTree>
    <p:extLst>
      <p:ext uri="{BB962C8B-B14F-4D97-AF65-F5344CB8AC3E}">
        <p14:creationId xmlns:p14="http://schemas.microsoft.com/office/powerpoint/2010/main" val="90798771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Change and continuity in crimes from 1000-1900: poverty is a crime (the thought here is that the lower class operate under a different set of morals and are </a:t>
            </a:r>
            <a:r>
              <a:rPr lang="en-US" dirty="0" err="1" smtClean="0"/>
              <a:t>behaviourally</a:t>
            </a:r>
            <a:r>
              <a:rPr lang="en-US" dirty="0" smtClean="0"/>
              <a:t> criminal or accessories to crime.  As far as the upper class and the decision makers of the country are concerned, to live or be born in the lower stratosphere means to be prone to crime. Which, to be fair to them, was often necessary to survive: high unemployment, food shortages leading to inflated food prices, political uncertainty all create living conditions that are subpar at best and its human nature to want to thrive. </a:t>
            </a:r>
          </a:p>
          <a:p>
            <a:endParaRPr lang="en-US" dirty="0" smtClean="0"/>
          </a:p>
          <a:p>
            <a:r>
              <a:rPr lang="en-US" dirty="0" smtClean="0"/>
              <a:t>Continuity for laws to change to benefit the upper class - greed drives this group to continue to make new laws to protect their wealth and secure their profits.  This will also be relevant to the application of strict punishments such as blood code and transportation. </a:t>
            </a:r>
          </a:p>
          <a:p>
            <a:endParaRPr lang="en-GB" dirty="0"/>
          </a:p>
        </p:txBody>
      </p:sp>
      <p:sp>
        <p:nvSpPr>
          <p:cNvPr id="4" name="Slide Number Placeholder 3"/>
          <p:cNvSpPr>
            <a:spLocks noGrp="1"/>
          </p:cNvSpPr>
          <p:nvPr>
            <p:ph type="sldNum" sz="quarter" idx="10"/>
          </p:nvPr>
        </p:nvSpPr>
        <p:spPr/>
        <p:txBody>
          <a:bodyPr/>
          <a:lstStyle/>
          <a:p>
            <a:fld id="{C06B3DE6-213A-414E-8819-F67EF24533B6}" type="slidenum">
              <a:rPr lang="en-GB" smtClean="0"/>
              <a:t>28</a:t>
            </a:fld>
            <a:endParaRPr lang="en-GB"/>
          </a:p>
        </p:txBody>
      </p:sp>
    </p:spTree>
    <p:extLst>
      <p:ext uri="{BB962C8B-B14F-4D97-AF65-F5344CB8AC3E}">
        <p14:creationId xmlns:p14="http://schemas.microsoft.com/office/powerpoint/2010/main" val="237198054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06B3DE6-213A-414E-8819-F67EF24533B6}" type="slidenum">
              <a:rPr lang="en-GB" smtClean="0"/>
              <a:t>29</a:t>
            </a:fld>
            <a:endParaRPr lang="en-GB"/>
          </a:p>
        </p:txBody>
      </p:sp>
    </p:spTree>
    <p:extLst>
      <p:ext uri="{BB962C8B-B14F-4D97-AF65-F5344CB8AC3E}">
        <p14:creationId xmlns:p14="http://schemas.microsoft.com/office/powerpoint/2010/main" val="301327193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There have been many significant social and economic changes in the 20</a:t>
            </a:r>
            <a:r>
              <a:rPr lang="en-GB" baseline="30000" dirty="0" smtClean="0"/>
              <a:t>th</a:t>
            </a:r>
            <a:r>
              <a:rPr lang="en-GB" dirty="0" smtClean="0"/>
              <a:t> century</a:t>
            </a:r>
          </a:p>
          <a:p>
            <a:endParaRPr lang="en-GB" dirty="0" smtClean="0"/>
          </a:p>
          <a:p>
            <a:r>
              <a:rPr lang="en-GB" dirty="0" smtClean="0"/>
              <a:t>Social</a:t>
            </a:r>
            <a:r>
              <a:rPr lang="en-GB" baseline="0" dirty="0" smtClean="0"/>
              <a:t> attitudes seem to dominate changing crimes in this period, for example, where homosexuality was once the crime, now homophobic attitudes and behaviours are the crime. This is attributed to the changing sexual attitudes surrounding sexual freedom and expression in the 1970’s.</a:t>
            </a:r>
          </a:p>
          <a:p>
            <a:endParaRPr lang="en-GB" baseline="0" dirty="0" smtClean="0"/>
          </a:p>
          <a:p>
            <a:r>
              <a:rPr lang="en-GB" baseline="0" dirty="0" smtClean="0"/>
              <a:t>Similarly, other societal groups are also seeing more protection under the law: </a:t>
            </a:r>
          </a:p>
          <a:p>
            <a:r>
              <a:rPr lang="en-GB" b="1" baseline="0" dirty="0" smtClean="0"/>
              <a:t>Racial Groups: </a:t>
            </a:r>
            <a:r>
              <a:rPr lang="en-GB" baseline="0" dirty="0" smtClean="0"/>
              <a:t>What constitutes a race crime is made more clear through the 1968 Race Relations Act – jobs, housing and public services are not to be denied to another on racial grounds. In 2006 this law is extended to apply to spreading racial or religious hatred.</a:t>
            </a:r>
          </a:p>
          <a:p>
            <a:r>
              <a:rPr lang="en-GB" b="1" baseline="0" dirty="0" smtClean="0"/>
              <a:t>Women: </a:t>
            </a:r>
            <a:r>
              <a:rPr lang="en-GB" baseline="0" dirty="0" smtClean="0"/>
              <a:t>With the Suffrage movement came increased rights for women. Where a women was once considered the possession of her partner and law enforcement would not intervene in a violent situation, now there is the Domestic Violence Act, 1976. This law adapts over time to include rape in a marriage (1991) and again in 2014 to include controlling and coercive behaviour.  </a:t>
            </a:r>
          </a:p>
          <a:p>
            <a:endParaRPr lang="en-GB" baseline="0" dirty="0" smtClean="0"/>
          </a:p>
          <a:p>
            <a:r>
              <a:rPr lang="en-GB" baseline="0" dirty="0" smtClean="0"/>
              <a:t>Social Crimes are still </a:t>
            </a:r>
            <a:r>
              <a:rPr lang="en-GB" baseline="0" dirty="0" err="1" smtClean="0"/>
              <a:t>visiable</a:t>
            </a:r>
            <a:r>
              <a:rPr lang="en-GB" baseline="0" dirty="0" smtClean="0"/>
              <a:t> within society but have adapted with the changing times. Smuggling now applies commonly to tax-free cigarettes and alcohol, as well as, drug use and minor driving offenses. As in the past, these are acts that are, in the eyes of the law are a crime, but are generally accepted within society so can often go unreported. </a:t>
            </a:r>
          </a:p>
          <a:p>
            <a:endParaRPr lang="en-GB" baseline="0" dirty="0" smtClean="0"/>
          </a:p>
          <a:p>
            <a:r>
              <a:rPr lang="en-US" sz="1200" dirty="0" smtClean="0"/>
              <a:t>Car Theft</a:t>
            </a:r>
          </a:p>
          <a:p>
            <a:r>
              <a:rPr lang="en-US" sz="1200" dirty="0" smtClean="0"/>
              <a:t>Almost half all thefts involved stealing cars themselves or the items inside them</a:t>
            </a:r>
          </a:p>
          <a:p>
            <a:r>
              <a:rPr lang="en-US" sz="1200" dirty="0" smtClean="0"/>
              <a:t>Traffic Police</a:t>
            </a:r>
          </a:p>
          <a:p>
            <a:r>
              <a:rPr lang="en-US" sz="1200" dirty="0" smtClean="0"/>
              <a:t>A specialist police force to enforce cars are taxed and have </a:t>
            </a:r>
            <a:r>
              <a:rPr lang="en-US" sz="1200" dirty="0" err="1" smtClean="0"/>
              <a:t>insurancee</a:t>
            </a:r>
            <a:r>
              <a:rPr lang="en-US" sz="1200" dirty="0" smtClean="0"/>
              <a:t>, and driver has a license and driving correctly </a:t>
            </a:r>
            <a:r>
              <a:rPr lang="en-US" sz="1200" dirty="0" err="1" smtClean="0"/>
              <a:t>etc</a:t>
            </a:r>
            <a:endParaRPr lang="en-US" sz="1200" dirty="0" smtClean="0"/>
          </a:p>
          <a:p>
            <a:r>
              <a:rPr lang="en-US" sz="1200" dirty="0" smtClean="0"/>
              <a:t>Computer Crime</a:t>
            </a:r>
          </a:p>
          <a:p>
            <a:r>
              <a:rPr lang="en-US" sz="1200" dirty="0" smtClean="0"/>
              <a:t>Such as hacking is increasing as computers are becoming apart of </a:t>
            </a:r>
            <a:r>
              <a:rPr lang="en-US" sz="1200" dirty="0" err="1" smtClean="0"/>
              <a:t>many's</a:t>
            </a:r>
            <a:r>
              <a:rPr lang="en-US" sz="1200" dirty="0" smtClean="0"/>
              <a:t> everyday lives</a:t>
            </a:r>
          </a:p>
          <a:p>
            <a:r>
              <a:rPr lang="en-US" sz="1200" dirty="0" smtClean="0"/>
              <a:t>Shoplifting</a:t>
            </a:r>
          </a:p>
          <a:p>
            <a:r>
              <a:rPr lang="en-US" sz="1200" dirty="0" smtClean="0"/>
              <a:t>Huge supermarkets and department stores have made it easier for people to </a:t>
            </a:r>
            <a:r>
              <a:rPr lang="en-US" sz="1200" dirty="0" err="1" smtClean="0"/>
              <a:t>steaal</a:t>
            </a:r>
            <a:r>
              <a:rPr lang="en-US" sz="1200" dirty="0" smtClean="0"/>
              <a:t> goods unnoticed</a:t>
            </a:r>
          </a:p>
          <a:p>
            <a:r>
              <a:rPr lang="en-US" sz="1200" dirty="0" smtClean="0"/>
              <a:t>CCTV</a:t>
            </a:r>
          </a:p>
          <a:p>
            <a:r>
              <a:rPr lang="en-US" sz="1200" dirty="0" smtClean="0"/>
              <a:t>Has been a breakthrough for police to catch criminals</a:t>
            </a:r>
          </a:p>
          <a:p>
            <a:r>
              <a:rPr lang="en-US" sz="1200" dirty="0" smtClean="0"/>
              <a:t>Trafficking</a:t>
            </a:r>
          </a:p>
          <a:p>
            <a:r>
              <a:rPr lang="en-US" sz="1200" dirty="0" smtClean="0"/>
              <a:t>..immigrants into the country has become a more frequent crime</a:t>
            </a:r>
          </a:p>
          <a:p>
            <a:r>
              <a:rPr lang="en-US" sz="1200" dirty="0" smtClean="0"/>
              <a:t>White Collar Crime</a:t>
            </a:r>
          </a:p>
          <a:p>
            <a:r>
              <a:rPr lang="en-US" sz="1200" dirty="0" smtClean="0"/>
              <a:t>Includes </a:t>
            </a:r>
            <a:r>
              <a:rPr lang="en-US" sz="1200" dirty="0" err="1" smtClean="0"/>
              <a:t>embezzelment,fraud</a:t>
            </a:r>
            <a:r>
              <a:rPr lang="en-US" sz="1200" dirty="0" smtClean="0"/>
              <a:t> and forgery . These are non violent crimes which are purely for personal gain</a:t>
            </a:r>
          </a:p>
          <a:p>
            <a:r>
              <a:rPr lang="en-US" sz="1200" dirty="0" smtClean="0"/>
              <a:t>Death Penalty</a:t>
            </a:r>
          </a:p>
          <a:p>
            <a:r>
              <a:rPr lang="en-US" sz="1200" dirty="0" smtClean="0"/>
              <a:t>Was abolished in Britain in 1965</a:t>
            </a:r>
          </a:p>
          <a:p>
            <a:r>
              <a:rPr lang="en-US" sz="1200" dirty="0" smtClean="0"/>
              <a:t>Racial Violence</a:t>
            </a:r>
          </a:p>
          <a:p>
            <a:r>
              <a:rPr lang="en-US" sz="1200" dirty="0" smtClean="0"/>
              <a:t>The increased of </a:t>
            </a:r>
            <a:r>
              <a:rPr lang="en-US" sz="1200" dirty="0" err="1" smtClean="0"/>
              <a:t>muticultural</a:t>
            </a:r>
            <a:r>
              <a:rPr lang="en-US" sz="1200" dirty="0" smtClean="0"/>
              <a:t> races angered many racist whites. Blacks were attacked and clashes between white and blacks gangs</a:t>
            </a:r>
          </a:p>
          <a:p>
            <a:r>
              <a:rPr lang="en-US" sz="1200" dirty="0" smtClean="0"/>
              <a:t>Terrorism</a:t>
            </a:r>
          </a:p>
          <a:p>
            <a:r>
              <a:rPr lang="en-US" sz="1200" dirty="0" smtClean="0"/>
              <a:t>September July 7th attacks, terrorism has been </a:t>
            </a:r>
            <a:r>
              <a:rPr lang="en-US" sz="1200" dirty="0" err="1" smtClean="0"/>
              <a:t>closey</a:t>
            </a:r>
            <a:r>
              <a:rPr lang="en-US" sz="1200" dirty="0" smtClean="0"/>
              <a:t> associated with Islamic terrorist groups</a:t>
            </a:r>
          </a:p>
          <a:p>
            <a:r>
              <a:rPr lang="en-US" sz="1200" dirty="0" smtClean="0"/>
              <a:t>Police (21st Century)</a:t>
            </a:r>
          </a:p>
          <a:p>
            <a:r>
              <a:rPr lang="en-US" sz="1200" dirty="0" smtClean="0"/>
              <a:t>Well paid; WOMEN </a:t>
            </a:r>
            <a:r>
              <a:rPr lang="en-US" sz="1200" dirty="0" err="1" smtClean="0"/>
              <a:t>officiers</a:t>
            </a:r>
            <a:r>
              <a:rPr lang="en-US" sz="1200" dirty="0" smtClean="0"/>
              <a:t> are more </a:t>
            </a:r>
            <a:r>
              <a:rPr lang="en-US" sz="1200" dirty="0" err="1" smtClean="0"/>
              <a:t>common.Polices</a:t>
            </a:r>
            <a:r>
              <a:rPr lang="en-US" sz="1200" dirty="0" smtClean="0"/>
              <a:t> are still </a:t>
            </a:r>
            <a:r>
              <a:rPr lang="en-US" sz="1200" dirty="0" err="1" smtClean="0"/>
              <a:t>specialised</a:t>
            </a:r>
            <a:endParaRPr lang="en-US" sz="1200" dirty="0" smtClean="0"/>
          </a:p>
          <a:p>
            <a:r>
              <a:rPr lang="en-US" sz="1200" dirty="0" smtClean="0"/>
              <a:t>ASBOs</a:t>
            </a:r>
          </a:p>
          <a:p>
            <a:r>
              <a:rPr lang="en-US" sz="1200" dirty="0" smtClean="0"/>
              <a:t>Name tag given to </a:t>
            </a:r>
            <a:r>
              <a:rPr lang="en-US" sz="1200" dirty="0" err="1" smtClean="0"/>
              <a:t>antisocials</a:t>
            </a:r>
            <a:r>
              <a:rPr lang="en-US" sz="1200" dirty="0" smtClean="0"/>
              <a:t> to name and shame and deter this </a:t>
            </a:r>
            <a:r>
              <a:rPr lang="en-US" sz="1200" dirty="0" err="1" smtClean="0"/>
              <a:t>behaviour</a:t>
            </a:r>
            <a:endParaRPr lang="en-US" sz="1200" dirty="0" smtClean="0"/>
          </a:p>
          <a:p>
            <a:r>
              <a:rPr lang="en-US" sz="1200" dirty="0" smtClean="0"/>
              <a:t>Parole</a:t>
            </a:r>
          </a:p>
          <a:p>
            <a:r>
              <a:rPr lang="en-US" sz="1200" dirty="0" smtClean="0"/>
              <a:t>Prisoners don't serve all their </a:t>
            </a:r>
            <a:r>
              <a:rPr lang="en-US" sz="1200" dirty="0" err="1" smtClean="0"/>
              <a:t>sentance</a:t>
            </a:r>
            <a:r>
              <a:rPr lang="en-US" sz="1200" dirty="0" smtClean="0"/>
              <a:t> if they behave well, which frees up crowded prisons</a:t>
            </a:r>
          </a:p>
          <a:p>
            <a:r>
              <a:rPr lang="en-US" sz="1200" dirty="0" smtClean="0"/>
              <a:t>Probation</a:t>
            </a:r>
          </a:p>
          <a:p>
            <a:r>
              <a:rPr lang="en-US" sz="1200" dirty="0" smtClean="0"/>
              <a:t>A person has to report to the police and a probation officer</a:t>
            </a:r>
          </a:p>
          <a:p>
            <a:r>
              <a:rPr lang="en-US" sz="1200" dirty="0" smtClean="0"/>
              <a:t>Long </a:t>
            </a:r>
            <a:r>
              <a:rPr lang="en-US" sz="1200" dirty="0" err="1" smtClean="0"/>
              <a:t>Sentances</a:t>
            </a:r>
            <a:endParaRPr lang="en-US" sz="1200" dirty="0" smtClean="0"/>
          </a:p>
          <a:p>
            <a:r>
              <a:rPr lang="en-US" sz="1200" dirty="0" smtClean="0"/>
              <a:t>...and no death </a:t>
            </a:r>
            <a:r>
              <a:rPr lang="en-US" sz="1200" dirty="0" err="1" smtClean="0"/>
              <a:t>penelty</a:t>
            </a:r>
            <a:r>
              <a:rPr lang="en-US" sz="1200" dirty="0" smtClean="0"/>
              <a:t> meant prisons became overcrowded</a:t>
            </a:r>
            <a:endParaRPr lang="en-GB" sz="1200" dirty="0" smtClean="0"/>
          </a:p>
          <a:p>
            <a:endParaRPr lang="en-GB" dirty="0"/>
          </a:p>
        </p:txBody>
      </p:sp>
      <p:sp>
        <p:nvSpPr>
          <p:cNvPr id="4" name="Slide Number Placeholder 3"/>
          <p:cNvSpPr>
            <a:spLocks noGrp="1"/>
          </p:cNvSpPr>
          <p:nvPr>
            <p:ph type="sldNum" sz="quarter" idx="10"/>
          </p:nvPr>
        </p:nvSpPr>
        <p:spPr/>
        <p:txBody>
          <a:bodyPr/>
          <a:lstStyle/>
          <a:p>
            <a:fld id="{C06B3DE6-213A-414E-8819-F67EF24533B6}" type="slidenum">
              <a:rPr lang="en-GB" smtClean="0"/>
              <a:t>30</a:t>
            </a:fld>
            <a:endParaRPr lang="en-GB"/>
          </a:p>
        </p:txBody>
      </p:sp>
    </p:spTree>
    <p:extLst>
      <p:ext uri="{BB962C8B-B14F-4D97-AF65-F5344CB8AC3E}">
        <p14:creationId xmlns:p14="http://schemas.microsoft.com/office/powerpoint/2010/main" val="398773466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3200" dirty="0" smtClean="0"/>
          </a:p>
          <a:p>
            <a:r>
              <a:rPr lang="en-GB" sz="3200" dirty="0" smtClean="0"/>
              <a:t>Terrorism</a:t>
            </a:r>
          </a:p>
          <a:p>
            <a:pPr marL="457200" indent="-457200">
              <a:buFontTx/>
              <a:buChar char="-"/>
            </a:pPr>
            <a:r>
              <a:rPr lang="en-GB" sz="3200" dirty="0" smtClean="0"/>
              <a:t>we’ve seen this before in the Gunpowder Plot,</a:t>
            </a:r>
            <a:r>
              <a:rPr lang="en-GB" sz="3200" baseline="0" dirty="0" smtClean="0"/>
              <a:t> but in the 20</a:t>
            </a:r>
            <a:r>
              <a:rPr lang="en-GB" sz="3200" baseline="30000" dirty="0" smtClean="0"/>
              <a:t>th</a:t>
            </a:r>
            <a:r>
              <a:rPr lang="en-GB" sz="3200" baseline="0" dirty="0" smtClean="0"/>
              <a:t> century we see a rise in terrorist organisations in the UK. In the 70’s and 80’s there was the Irish Republican Army. In more recent years, terrorist groups from the Middle East have been held responsible for acts across Europe. Nowadays, these groups communicate their message through the internet. </a:t>
            </a:r>
          </a:p>
          <a:p>
            <a:pPr marL="0" indent="0">
              <a:buFontTx/>
              <a:buNone/>
            </a:pPr>
            <a:endParaRPr lang="en-GB" sz="3200" dirty="0" smtClean="0"/>
          </a:p>
          <a:p>
            <a:r>
              <a:rPr lang="en-GB" sz="3200" dirty="0" smtClean="0"/>
              <a:t>Cybercrime is</a:t>
            </a:r>
            <a:r>
              <a:rPr lang="en-GB" sz="3200" baseline="0" dirty="0" smtClean="0"/>
              <a:t> categorised as any crime that uses the internet. These crimes are not new, but just carried out in a digital manner. The growing use technologies enables the criminal to commit crimes on much bigger scale, reaching more people/businesses on a global scale. </a:t>
            </a:r>
            <a:endParaRPr lang="en-GB" sz="3200" dirty="0" smtClean="0"/>
          </a:p>
          <a:p>
            <a:pPr lvl="1"/>
            <a:r>
              <a:rPr lang="en-GB" sz="2800" dirty="0" smtClean="0"/>
              <a:t>Fraud – is impersonating another person or business to</a:t>
            </a:r>
            <a:r>
              <a:rPr lang="en-GB" sz="2800" baseline="0" dirty="0" smtClean="0"/>
              <a:t> make money illegally. In the past, it would be done face to face, but now this can be done by electronically tricking someone into providing their bank details.</a:t>
            </a:r>
            <a:endParaRPr lang="en-GB" sz="2800" dirty="0" smtClean="0"/>
          </a:p>
          <a:p>
            <a:pPr lvl="1"/>
            <a:r>
              <a:rPr lang="en-GB" sz="2800" dirty="0" smtClean="0"/>
              <a:t>Copyright theft – examples,</a:t>
            </a:r>
            <a:r>
              <a:rPr lang="en-GB" sz="2800" baseline="0" dirty="0" smtClean="0"/>
              <a:t> such as, illegal downloads of music and movies</a:t>
            </a:r>
            <a:endParaRPr lang="en-GB" sz="2800" dirty="0" smtClean="0"/>
          </a:p>
          <a:p>
            <a:pPr lvl="1"/>
            <a:r>
              <a:rPr lang="en-GB" sz="2800" dirty="0" smtClean="0"/>
              <a:t>Extortion – involves making</a:t>
            </a:r>
            <a:r>
              <a:rPr lang="en-GB" sz="2800" baseline="0" dirty="0" smtClean="0"/>
              <a:t> someone pay money by using threats or blackmail. This would have been done with letters or in person, but now is done with the internet to make their threats on a </a:t>
            </a:r>
            <a:r>
              <a:rPr lang="en-GB" sz="2800" baseline="0" smtClean="0"/>
              <a:t>wider scale.</a:t>
            </a:r>
            <a:endParaRPr lang="en-GB" sz="2800" dirty="0" smtClean="0"/>
          </a:p>
          <a:p>
            <a:endParaRPr lang="en-GB" dirty="0"/>
          </a:p>
        </p:txBody>
      </p:sp>
      <p:sp>
        <p:nvSpPr>
          <p:cNvPr id="4" name="Slide Number Placeholder 3"/>
          <p:cNvSpPr>
            <a:spLocks noGrp="1"/>
          </p:cNvSpPr>
          <p:nvPr>
            <p:ph type="sldNum" sz="quarter" idx="10"/>
          </p:nvPr>
        </p:nvSpPr>
        <p:spPr/>
        <p:txBody>
          <a:bodyPr/>
          <a:lstStyle/>
          <a:p>
            <a:fld id="{C06B3DE6-213A-414E-8819-F67EF24533B6}" type="slidenum">
              <a:rPr lang="en-GB" smtClean="0"/>
              <a:t>31</a:t>
            </a:fld>
            <a:endParaRPr lang="en-GB"/>
          </a:p>
        </p:txBody>
      </p:sp>
    </p:spTree>
    <p:extLst>
      <p:ext uri="{BB962C8B-B14F-4D97-AF65-F5344CB8AC3E}">
        <p14:creationId xmlns:p14="http://schemas.microsoft.com/office/powerpoint/2010/main" val="91545858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smtClean="0"/>
              <a:t>Economic</a:t>
            </a:r>
            <a:r>
              <a:rPr lang="en-US" baseline="0" dirty="0" smtClean="0"/>
              <a:t> changes – economic boom and bust (in 1929). We are seeing less of absolute poverty than before, however, the gap between social classes continues to grow</a:t>
            </a:r>
          </a:p>
          <a:p>
            <a:pPr marL="0" indent="0">
              <a:buNone/>
            </a:pPr>
            <a:endParaRPr lang="en-US" baseline="0" dirty="0" smtClean="0"/>
          </a:p>
          <a:p>
            <a:pPr marL="0" indent="0">
              <a:buNone/>
            </a:pPr>
            <a:r>
              <a:rPr lang="en-US" dirty="0" smtClean="0"/>
              <a:t>Yes, crime</a:t>
            </a:r>
            <a:r>
              <a:rPr lang="en-US" baseline="0" dirty="0" smtClean="0"/>
              <a:t> has increased, however, one must consider the number of criminal reports – with the advancements of law enforcement (training and dealing with more sensitive cases), reporting is on the rise. Report are also more consistent.</a:t>
            </a:r>
          </a:p>
          <a:p>
            <a:pPr marL="0" indent="0">
              <a:buNone/>
            </a:pPr>
            <a:endParaRPr lang="en-US" baseline="0" dirty="0" smtClean="0"/>
          </a:p>
          <a:p>
            <a:pPr marL="0" indent="0">
              <a:buNone/>
            </a:pPr>
            <a:endParaRPr lang="en-US" dirty="0"/>
          </a:p>
        </p:txBody>
      </p:sp>
      <p:sp>
        <p:nvSpPr>
          <p:cNvPr id="4" name="Slide Number Placeholder 3"/>
          <p:cNvSpPr>
            <a:spLocks noGrp="1"/>
          </p:cNvSpPr>
          <p:nvPr>
            <p:ph type="sldNum" sz="quarter" idx="10"/>
          </p:nvPr>
        </p:nvSpPr>
        <p:spPr/>
        <p:txBody>
          <a:bodyPr/>
          <a:lstStyle/>
          <a:p>
            <a:fld id="{C06B3DE6-213A-414E-8819-F67EF24533B6}" type="slidenum">
              <a:rPr lang="en-GB" smtClean="0"/>
              <a:t>32</a:t>
            </a:fld>
            <a:endParaRPr lang="en-GB"/>
          </a:p>
        </p:txBody>
      </p:sp>
    </p:spTree>
    <p:extLst>
      <p:ext uri="{BB962C8B-B14F-4D97-AF65-F5344CB8AC3E}">
        <p14:creationId xmlns:p14="http://schemas.microsoft.com/office/powerpoint/2010/main" val="9079877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FBC9BFE1-E6CD-4D9D-8F03-B9DFC17092CD}" type="datetimeFigureOut">
              <a:rPr lang="en-GB" smtClean="0"/>
              <a:t>11/03/2018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4766E46-E8B5-4643-A124-D3D1A24E5DD0}" type="slidenum">
              <a:rPr lang="en-GB" smtClean="0"/>
              <a:t>‹#›</a:t>
            </a:fld>
            <a:endParaRPr lang="en-GB"/>
          </a:p>
        </p:txBody>
      </p:sp>
    </p:spTree>
    <p:extLst>
      <p:ext uri="{BB962C8B-B14F-4D97-AF65-F5344CB8AC3E}">
        <p14:creationId xmlns:p14="http://schemas.microsoft.com/office/powerpoint/2010/main" val="19911044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BC9BFE1-E6CD-4D9D-8F03-B9DFC17092CD}" type="datetimeFigureOut">
              <a:rPr lang="en-GB" smtClean="0"/>
              <a:t>11/03/2018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4766E46-E8B5-4643-A124-D3D1A24E5DD0}" type="slidenum">
              <a:rPr lang="en-GB" smtClean="0"/>
              <a:t>‹#›</a:t>
            </a:fld>
            <a:endParaRPr lang="en-GB"/>
          </a:p>
        </p:txBody>
      </p:sp>
    </p:spTree>
    <p:extLst>
      <p:ext uri="{BB962C8B-B14F-4D97-AF65-F5344CB8AC3E}">
        <p14:creationId xmlns:p14="http://schemas.microsoft.com/office/powerpoint/2010/main" val="26971800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BC9BFE1-E6CD-4D9D-8F03-B9DFC17092CD}" type="datetimeFigureOut">
              <a:rPr lang="en-GB" smtClean="0"/>
              <a:t>11/03/2018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4766E46-E8B5-4643-A124-D3D1A24E5DD0}" type="slidenum">
              <a:rPr lang="en-GB" smtClean="0"/>
              <a:t>‹#›</a:t>
            </a:fld>
            <a:endParaRPr lang="en-GB"/>
          </a:p>
        </p:txBody>
      </p:sp>
    </p:spTree>
    <p:extLst>
      <p:ext uri="{BB962C8B-B14F-4D97-AF65-F5344CB8AC3E}">
        <p14:creationId xmlns:p14="http://schemas.microsoft.com/office/powerpoint/2010/main" val="5492113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FBC9BFE1-E6CD-4D9D-8F03-B9DFC17092CD}" type="datetimeFigureOut">
              <a:rPr lang="en-GB" smtClean="0"/>
              <a:t>11/03/2018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4766E46-E8B5-4643-A124-D3D1A24E5DD0}" type="slidenum">
              <a:rPr lang="en-GB" smtClean="0"/>
              <a:t>‹#›</a:t>
            </a:fld>
            <a:endParaRPr lang="en-GB"/>
          </a:p>
        </p:txBody>
      </p:sp>
    </p:spTree>
    <p:extLst>
      <p:ext uri="{BB962C8B-B14F-4D97-AF65-F5344CB8AC3E}">
        <p14:creationId xmlns:p14="http://schemas.microsoft.com/office/powerpoint/2010/main" val="23807346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FBC9BFE1-E6CD-4D9D-8F03-B9DFC17092CD}" type="datetimeFigureOut">
              <a:rPr lang="en-GB" smtClean="0"/>
              <a:t>11/03/2018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4766E46-E8B5-4643-A124-D3D1A24E5DD0}" type="slidenum">
              <a:rPr lang="en-GB" smtClean="0"/>
              <a:t>‹#›</a:t>
            </a:fld>
            <a:endParaRPr lang="en-GB"/>
          </a:p>
        </p:txBody>
      </p:sp>
    </p:spTree>
    <p:extLst>
      <p:ext uri="{BB962C8B-B14F-4D97-AF65-F5344CB8AC3E}">
        <p14:creationId xmlns:p14="http://schemas.microsoft.com/office/powerpoint/2010/main" val="25764717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FBC9BFE1-E6CD-4D9D-8F03-B9DFC17092CD}" type="datetimeFigureOut">
              <a:rPr lang="en-GB" smtClean="0"/>
              <a:t>11/03/2018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4766E46-E8B5-4643-A124-D3D1A24E5DD0}" type="slidenum">
              <a:rPr lang="en-GB" smtClean="0"/>
              <a:t>‹#›</a:t>
            </a:fld>
            <a:endParaRPr lang="en-GB"/>
          </a:p>
        </p:txBody>
      </p:sp>
    </p:spTree>
    <p:extLst>
      <p:ext uri="{BB962C8B-B14F-4D97-AF65-F5344CB8AC3E}">
        <p14:creationId xmlns:p14="http://schemas.microsoft.com/office/powerpoint/2010/main" val="40425920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BC9BFE1-E6CD-4D9D-8F03-B9DFC17092CD}" type="datetimeFigureOut">
              <a:rPr lang="en-GB" smtClean="0"/>
              <a:t>11/03/2018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4766E46-E8B5-4643-A124-D3D1A24E5DD0}" type="slidenum">
              <a:rPr lang="en-GB" smtClean="0"/>
              <a:t>‹#›</a:t>
            </a:fld>
            <a:endParaRPr lang="en-GB"/>
          </a:p>
        </p:txBody>
      </p:sp>
    </p:spTree>
    <p:extLst>
      <p:ext uri="{BB962C8B-B14F-4D97-AF65-F5344CB8AC3E}">
        <p14:creationId xmlns:p14="http://schemas.microsoft.com/office/powerpoint/2010/main" val="28704780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BC9BFE1-E6CD-4D9D-8F03-B9DFC17092CD}" type="datetimeFigureOut">
              <a:rPr lang="en-GB" smtClean="0"/>
              <a:t>11/03/2018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4766E46-E8B5-4643-A124-D3D1A24E5DD0}" type="slidenum">
              <a:rPr lang="en-GB" smtClean="0"/>
              <a:t>‹#›</a:t>
            </a:fld>
            <a:endParaRPr lang="en-GB"/>
          </a:p>
        </p:txBody>
      </p:sp>
    </p:spTree>
    <p:extLst>
      <p:ext uri="{BB962C8B-B14F-4D97-AF65-F5344CB8AC3E}">
        <p14:creationId xmlns:p14="http://schemas.microsoft.com/office/powerpoint/2010/main" val="36100210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BC9BFE1-E6CD-4D9D-8F03-B9DFC17092CD}" type="datetimeFigureOut">
              <a:rPr lang="en-GB" smtClean="0"/>
              <a:t>11/03/2018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4766E46-E8B5-4643-A124-D3D1A24E5DD0}" type="slidenum">
              <a:rPr lang="en-GB" smtClean="0"/>
              <a:t>‹#›</a:t>
            </a:fld>
            <a:endParaRPr lang="en-GB"/>
          </a:p>
        </p:txBody>
      </p:sp>
    </p:spTree>
    <p:extLst>
      <p:ext uri="{BB962C8B-B14F-4D97-AF65-F5344CB8AC3E}">
        <p14:creationId xmlns:p14="http://schemas.microsoft.com/office/powerpoint/2010/main" val="18069774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BC9BFE1-E6CD-4D9D-8F03-B9DFC17092CD}" type="datetimeFigureOut">
              <a:rPr lang="en-GB" smtClean="0"/>
              <a:t>11/03/2018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4766E46-E8B5-4643-A124-D3D1A24E5DD0}" type="slidenum">
              <a:rPr lang="en-GB" smtClean="0"/>
              <a:t>‹#›</a:t>
            </a:fld>
            <a:endParaRPr lang="en-GB"/>
          </a:p>
        </p:txBody>
      </p:sp>
    </p:spTree>
    <p:extLst>
      <p:ext uri="{BB962C8B-B14F-4D97-AF65-F5344CB8AC3E}">
        <p14:creationId xmlns:p14="http://schemas.microsoft.com/office/powerpoint/2010/main" val="4920113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BC9BFE1-E6CD-4D9D-8F03-B9DFC17092CD}" type="datetimeFigureOut">
              <a:rPr lang="en-GB" smtClean="0"/>
              <a:t>11/03/2018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4766E46-E8B5-4643-A124-D3D1A24E5DD0}" type="slidenum">
              <a:rPr lang="en-GB" smtClean="0"/>
              <a:t>‹#›</a:t>
            </a:fld>
            <a:endParaRPr lang="en-GB"/>
          </a:p>
        </p:txBody>
      </p:sp>
    </p:spTree>
    <p:extLst>
      <p:ext uri="{BB962C8B-B14F-4D97-AF65-F5344CB8AC3E}">
        <p14:creationId xmlns:p14="http://schemas.microsoft.com/office/powerpoint/2010/main" val="29578729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C9BFE1-E6CD-4D9D-8F03-B9DFC17092CD}" type="datetimeFigureOut">
              <a:rPr lang="en-GB" smtClean="0"/>
              <a:t>11/03/2018</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4766E46-E8B5-4643-A124-D3D1A24E5DD0}" type="slidenum">
              <a:rPr lang="en-GB" smtClean="0"/>
              <a:t>‹#›</a:t>
            </a:fld>
            <a:endParaRPr lang="en-GB"/>
          </a:p>
        </p:txBody>
      </p:sp>
    </p:spTree>
    <p:extLst>
      <p:ext uri="{BB962C8B-B14F-4D97-AF65-F5344CB8AC3E}">
        <p14:creationId xmlns:p14="http://schemas.microsoft.com/office/powerpoint/2010/main" val="40773868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notesSlide" Target="../notesSlides/notesSlide8.xml"/><Relationship Id="rId1" Type="http://schemas.openxmlformats.org/officeDocument/2006/relationships/slideLayout" Target="../slideLayouts/slideLayout5.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3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5"/>
          </a:lnRef>
          <a:fillRef idx="3">
            <a:schemeClr val="accent5"/>
          </a:fillRef>
          <a:effectRef idx="2">
            <a:schemeClr val="accent5"/>
          </a:effectRef>
          <a:fontRef idx="minor">
            <a:schemeClr val="lt1"/>
          </a:fontRef>
        </p:style>
        <p:txBody>
          <a:bodyPr>
            <a:normAutofit fontScale="90000"/>
          </a:bodyPr>
          <a:lstStyle/>
          <a:p>
            <a:r>
              <a:rPr lang="en-GB" sz="7200" dirty="0" smtClean="0"/>
              <a:t>Announcements</a:t>
            </a:r>
            <a:r>
              <a:rPr lang="en-GB" dirty="0" smtClean="0"/>
              <a:t> </a:t>
            </a:r>
            <a:endParaRPr lang="en-GB" dirty="0"/>
          </a:p>
        </p:txBody>
      </p:sp>
      <p:sp>
        <p:nvSpPr>
          <p:cNvPr id="3" name="Content Placeholder 2"/>
          <p:cNvSpPr>
            <a:spLocks noGrp="1"/>
          </p:cNvSpPr>
          <p:nvPr>
            <p:ph idx="1"/>
          </p:nvPr>
        </p:nvSpPr>
        <p:spPr/>
        <p:txBody>
          <a:bodyPr>
            <a:normAutofit/>
          </a:bodyPr>
          <a:lstStyle/>
          <a:p>
            <a:pPr marL="0" indent="0" algn="ctr">
              <a:buNone/>
            </a:pPr>
            <a:r>
              <a:rPr lang="en-GB" sz="6000" dirty="0" smtClean="0"/>
              <a:t>VLE resources</a:t>
            </a:r>
          </a:p>
          <a:p>
            <a:pPr marL="0" indent="0" algn="ctr">
              <a:buNone/>
            </a:pPr>
            <a:r>
              <a:rPr lang="en-GB" sz="6000" dirty="0" smtClean="0"/>
              <a:t>Revision Plan</a:t>
            </a:r>
          </a:p>
          <a:p>
            <a:pPr marL="0" indent="0" algn="ctr">
              <a:buNone/>
            </a:pPr>
            <a:r>
              <a:rPr lang="en-GB" sz="6000" dirty="0" smtClean="0"/>
              <a:t>Expectations and Student success</a:t>
            </a:r>
            <a:endParaRPr lang="en-GB" sz="6000" dirty="0"/>
          </a:p>
        </p:txBody>
      </p:sp>
    </p:spTree>
    <p:extLst>
      <p:ext uri="{BB962C8B-B14F-4D97-AF65-F5344CB8AC3E}">
        <p14:creationId xmlns:p14="http://schemas.microsoft.com/office/powerpoint/2010/main" val="1314452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1000"/>
                                        <p:tgtEl>
                                          <p:spTgt spid="3">
                                            <p:txEl>
                                              <p:pRg st="1" end="1"/>
                                            </p:txEl>
                                          </p:spTgt>
                                        </p:tgtEl>
                                      </p:cBhvr>
                                    </p:animEffect>
                                    <p:anim calcmode="lin" valueType="num">
                                      <p:cBhvr>
                                        <p:cTn id="1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fade">
                                      <p:cBhvr>
                                        <p:cTn id="18"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Image result for The Evolution of Cri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797" y="-19422"/>
            <a:ext cx="10271993" cy="687742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p:nvPr>
        </p:nvSpPr>
        <p:spPr/>
        <p:style>
          <a:lnRef idx="2">
            <a:schemeClr val="dk1"/>
          </a:lnRef>
          <a:fillRef idx="1">
            <a:schemeClr val="lt1"/>
          </a:fillRef>
          <a:effectRef idx="0">
            <a:schemeClr val="dk1"/>
          </a:effectRef>
          <a:fontRef idx="minor">
            <a:schemeClr val="dk1"/>
          </a:fontRef>
        </p:style>
        <p:txBody>
          <a:bodyPr/>
          <a:lstStyle/>
          <a:p>
            <a:r>
              <a:rPr lang="en-GB" dirty="0" smtClean="0"/>
              <a:t>The Evolution of Crime: </a:t>
            </a:r>
            <a:br>
              <a:rPr lang="en-GB" dirty="0" smtClean="0"/>
            </a:br>
            <a:r>
              <a:rPr lang="en-GB" dirty="0" smtClean="0"/>
              <a:t>Petty theft to cyber fraud</a:t>
            </a:r>
            <a:endParaRPr lang="en-GB" dirty="0"/>
          </a:p>
        </p:txBody>
      </p:sp>
      <p:sp>
        <p:nvSpPr>
          <p:cNvPr id="3" name="Subtitle 2"/>
          <p:cNvSpPr>
            <a:spLocks noGrp="1"/>
          </p:cNvSpPr>
          <p:nvPr>
            <p:ph type="subTitle" idx="1"/>
          </p:nvPr>
        </p:nvSpPr>
        <p:spPr>
          <a:xfrm>
            <a:off x="1371600" y="3886200"/>
            <a:ext cx="6400800" cy="1054968"/>
          </a:xfrm>
        </p:spPr>
        <p:style>
          <a:lnRef idx="1">
            <a:schemeClr val="dk1"/>
          </a:lnRef>
          <a:fillRef idx="2">
            <a:schemeClr val="dk1"/>
          </a:fillRef>
          <a:effectRef idx="1">
            <a:schemeClr val="dk1"/>
          </a:effectRef>
          <a:fontRef idx="minor">
            <a:schemeClr val="dk1"/>
          </a:fontRef>
        </p:style>
        <p:txBody>
          <a:bodyPr>
            <a:normAutofit lnSpcReduction="10000"/>
          </a:bodyPr>
          <a:lstStyle/>
          <a:p>
            <a:r>
              <a:rPr lang="en-GB" dirty="0" smtClean="0"/>
              <a:t>A thematic look at the changes and continuities of crime</a:t>
            </a:r>
            <a:endParaRPr lang="en-GB" dirty="0"/>
          </a:p>
        </p:txBody>
      </p:sp>
    </p:spTree>
    <p:extLst>
      <p:ext uri="{BB962C8B-B14F-4D97-AF65-F5344CB8AC3E}">
        <p14:creationId xmlns:p14="http://schemas.microsoft.com/office/powerpoint/2010/main" val="335437734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0">
            <a:schemeClr val="accent5"/>
          </a:lnRef>
          <a:fillRef idx="3">
            <a:schemeClr val="accent5"/>
          </a:fillRef>
          <a:effectRef idx="3">
            <a:schemeClr val="accent5"/>
          </a:effectRef>
          <a:fontRef idx="minor">
            <a:schemeClr val="lt1"/>
          </a:fontRef>
        </p:style>
        <p:txBody>
          <a:bodyPr/>
          <a:lstStyle/>
          <a:p>
            <a:r>
              <a:rPr lang="en-GB" dirty="0" smtClean="0"/>
              <a:t>Defining Crime</a:t>
            </a:r>
            <a:endParaRPr lang="en-GB" dirty="0"/>
          </a:p>
        </p:txBody>
      </p:sp>
      <p:sp>
        <p:nvSpPr>
          <p:cNvPr id="3" name="Content Placeholder 2"/>
          <p:cNvSpPr>
            <a:spLocks noGrp="1"/>
          </p:cNvSpPr>
          <p:nvPr>
            <p:ph idx="1"/>
          </p:nvPr>
        </p:nvSpPr>
        <p:spPr/>
        <p:txBody>
          <a:bodyPr>
            <a:normAutofit/>
          </a:bodyPr>
          <a:lstStyle/>
          <a:p>
            <a:pPr marL="0" indent="0">
              <a:buNone/>
            </a:pPr>
            <a:r>
              <a:rPr lang="en-GB" dirty="0" smtClean="0">
                <a:solidFill>
                  <a:schemeClr val="accent5">
                    <a:lumMod val="50000"/>
                  </a:schemeClr>
                </a:solidFill>
              </a:rPr>
              <a:t>What is a crime? </a:t>
            </a:r>
          </a:p>
          <a:p>
            <a:pPr marL="0" indent="0">
              <a:buNone/>
            </a:pPr>
            <a:r>
              <a:rPr lang="en-GB" dirty="0" smtClean="0"/>
              <a:t>Short answer: any illegal behaviour</a:t>
            </a:r>
          </a:p>
          <a:p>
            <a:pPr marL="0" indent="0">
              <a:buNone/>
            </a:pPr>
            <a:endParaRPr lang="en-GB" dirty="0" smtClean="0"/>
          </a:p>
          <a:p>
            <a:pPr marL="0" indent="0">
              <a:buNone/>
            </a:pPr>
            <a:r>
              <a:rPr lang="en-GB" dirty="0" smtClean="0">
                <a:solidFill>
                  <a:schemeClr val="accent5">
                    <a:lumMod val="50000"/>
                  </a:schemeClr>
                </a:solidFill>
              </a:rPr>
              <a:t>But, what decides illegal behaviour? </a:t>
            </a:r>
          </a:p>
          <a:p>
            <a:pPr marL="0" indent="0">
              <a:buNone/>
            </a:pPr>
            <a:r>
              <a:rPr lang="en-GB" dirty="0" smtClean="0"/>
              <a:t>The law… an act becomes a crime when there is a relevant law in place that dictates the act is illegal. </a:t>
            </a:r>
          </a:p>
        </p:txBody>
      </p:sp>
    </p:spTree>
    <p:extLst>
      <p:ext uri="{BB962C8B-B14F-4D97-AF65-F5344CB8AC3E}">
        <p14:creationId xmlns:p14="http://schemas.microsoft.com/office/powerpoint/2010/main" val="3305163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Medieval England, </a:t>
            </a:r>
            <a:br>
              <a:rPr lang="en-US" dirty="0" smtClean="0"/>
            </a:br>
            <a:r>
              <a:rPr lang="en-US" dirty="0" smtClean="0"/>
              <a:t>1000-1500</a:t>
            </a:r>
            <a:endParaRPr lang="en-US" dirty="0"/>
          </a:p>
        </p:txBody>
      </p:sp>
      <p:sp>
        <p:nvSpPr>
          <p:cNvPr id="5" name="Text Placeholder 4"/>
          <p:cNvSpPr>
            <a:spLocks noGrp="1"/>
          </p:cNvSpPr>
          <p:nvPr>
            <p:ph type="body" idx="1"/>
          </p:nvPr>
        </p:nvSpPr>
        <p:spPr/>
        <p:txBody>
          <a:bodyPr/>
          <a:lstStyle/>
          <a:p>
            <a:endParaRPr lang="en-US"/>
          </a:p>
        </p:txBody>
      </p:sp>
    </p:spTree>
    <p:extLst>
      <p:ext uri="{BB962C8B-B14F-4D97-AF65-F5344CB8AC3E}">
        <p14:creationId xmlns:p14="http://schemas.microsoft.com/office/powerpoint/2010/main" val="416807957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1"/>
          </a:lnRef>
          <a:fillRef idx="3">
            <a:schemeClr val="accent1"/>
          </a:fillRef>
          <a:effectRef idx="2">
            <a:schemeClr val="accent1"/>
          </a:effectRef>
          <a:fontRef idx="minor">
            <a:schemeClr val="lt1"/>
          </a:fontRef>
        </p:style>
        <p:txBody>
          <a:bodyPr>
            <a:normAutofit/>
          </a:bodyPr>
          <a:lstStyle/>
          <a:p>
            <a:r>
              <a:rPr lang="en-GB" dirty="0" smtClean="0"/>
              <a:t>Blurred Lines</a:t>
            </a:r>
            <a:endParaRPr lang="en-GB" dirty="0"/>
          </a:p>
        </p:txBody>
      </p:sp>
      <p:pic>
        <p:nvPicPr>
          <p:cNvPr id="1029" name="Picture 5"/>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457200" y="2060848"/>
            <a:ext cx="4038600" cy="28840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Grp="1" noChangeAspect="1" noChangeArrowheads="1"/>
          </p:cNvPicPr>
          <p:nvPr>
            <p:ph sz="half" idx="2"/>
          </p:nvPr>
        </p:nvPicPr>
        <p:blipFill>
          <a:blip r:embed="rId4">
            <a:extLst>
              <a:ext uri="{28A0092B-C50C-407E-A947-70E740481C1C}">
                <a14:useLocalDpi xmlns:a14="http://schemas.microsoft.com/office/drawing/2010/main" val="0"/>
              </a:ext>
            </a:extLst>
          </a:blip>
          <a:srcRect/>
          <a:stretch>
            <a:fillRect/>
          </a:stretch>
        </p:blipFill>
        <p:spPr bwMode="auto">
          <a:xfrm>
            <a:off x="4648200" y="2132856"/>
            <a:ext cx="4038600" cy="269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
          <p:cNvSpPr/>
          <p:nvPr/>
        </p:nvSpPr>
        <p:spPr>
          <a:xfrm>
            <a:off x="467544" y="5157192"/>
            <a:ext cx="8208912" cy="1569660"/>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r>
              <a:rPr lang="en-GB" sz="3200" dirty="0" smtClean="0"/>
              <a:t>In a time when sin and crime are basically the same thing, finding a solid definition for crime is challenging.</a:t>
            </a:r>
            <a:endParaRPr lang="en-GB" sz="3200" dirty="0"/>
          </a:p>
        </p:txBody>
      </p:sp>
    </p:spTree>
    <p:extLst>
      <p:ext uri="{BB962C8B-B14F-4D97-AF65-F5344CB8AC3E}">
        <p14:creationId xmlns:p14="http://schemas.microsoft.com/office/powerpoint/2010/main" val="102085250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5">
              <a:shade val="50000"/>
            </a:schemeClr>
          </a:lnRef>
          <a:fillRef idx="1">
            <a:schemeClr val="accent5"/>
          </a:fillRef>
          <a:effectRef idx="0">
            <a:schemeClr val="accent5"/>
          </a:effectRef>
          <a:fontRef idx="minor">
            <a:schemeClr val="lt1"/>
          </a:fontRef>
        </p:style>
        <p:txBody>
          <a:bodyPr/>
          <a:lstStyle/>
          <a:p>
            <a:r>
              <a:rPr lang="en-GB" dirty="0" smtClean="0"/>
              <a:t>Role of the King in law making</a:t>
            </a:r>
            <a:endParaRPr lang="en-GB" dirty="0"/>
          </a:p>
        </p:txBody>
      </p:sp>
      <p:sp>
        <p:nvSpPr>
          <p:cNvPr id="3" name="Content Placeholder 2"/>
          <p:cNvSpPr>
            <a:spLocks noGrp="1"/>
          </p:cNvSpPr>
          <p:nvPr>
            <p:ph sz="half" idx="1"/>
          </p:nvPr>
        </p:nvSpPr>
        <p:spPr/>
        <p:txBody>
          <a:bodyPr>
            <a:normAutofit lnSpcReduction="10000"/>
          </a:bodyPr>
          <a:lstStyle/>
          <a:p>
            <a:pPr marL="0" indent="0">
              <a:buNone/>
            </a:pPr>
            <a:r>
              <a:rPr lang="en-GB" dirty="0" smtClean="0"/>
              <a:t>Previously, communities had their own laws, so crime and punishment was very basic and relied on local customs.</a:t>
            </a:r>
          </a:p>
          <a:p>
            <a:pPr marL="0" indent="0">
              <a:buNone/>
            </a:pPr>
            <a:endParaRPr lang="en-GB" dirty="0" smtClean="0"/>
          </a:p>
          <a:p>
            <a:pPr marL="0" indent="0">
              <a:buNone/>
            </a:pPr>
            <a:r>
              <a:rPr lang="en-GB" dirty="0" smtClean="0"/>
              <a:t>As the authority of the king increased, so did his role in law making and enforcement. </a:t>
            </a:r>
            <a:endParaRPr lang="en-GB" dirty="0"/>
          </a:p>
        </p:txBody>
      </p:sp>
      <p:pic>
        <p:nvPicPr>
          <p:cNvPr id="4098" name="Picture 2"/>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4648200" y="1846288"/>
            <a:ext cx="4038600" cy="40337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
          <p:cNvSpPr/>
          <p:nvPr/>
        </p:nvSpPr>
        <p:spPr>
          <a:xfrm>
            <a:off x="251521" y="5934670"/>
            <a:ext cx="8640960" cy="830997"/>
          </a:xfrm>
          <a:prstGeom prst="rect">
            <a:avLst/>
          </a:prstGeom>
          <a:ln/>
        </p:spPr>
        <p:style>
          <a:lnRef idx="1">
            <a:schemeClr val="accent5"/>
          </a:lnRef>
          <a:fillRef idx="2">
            <a:schemeClr val="accent5"/>
          </a:fillRef>
          <a:effectRef idx="1">
            <a:schemeClr val="accent5"/>
          </a:effectRef>
          <a:fontRef idx="minor">
            <a:schemeClr val="dk1"/>
          </a:fontRef>
        </p:style>
        <p:txBody>
          <a:bodyPr wrap="square">
            <a:spAutoFit/>
          </a:bodyPr>
          <a:lstStyle/>
          <a:p>
            <a:pPr algn="ctr"/>
            <a:r>
              <a:rPr lang="en-GB" sz="2400" b="1" u="sng" dirty="0" smtClean="0"/>
              <a:t>The King’s Peace</a:t>
            </a:r>
            <a:r>
              <a:rPr lang="en-GB" sz="2400" b="1" u="sng" baseline="0" dirty="0" smtClean="0"/>
              <a:t> </a:t>
            </a:r>
            <a:r>
              <a:rPr lang="en-GB" sz="2400" baseline="0" dirty="0" smtClean="0"/>
              <a:t>– the Anglo-Saxon believe that it was the King’s duty to take care of law and order</a:t>
            </a:r>
            <a:endParaRPr lang="en-GB" sz="2400" dirty="0"/>
          </a:p>
        </p:txBody>
      </p:sp>
    </p:spTree>
    <p:extLst>
      <p:ext uri="{BB962C8B-B14F-4D97-AF65-F5344CB8AC3E}">
        <p14:creationId xmlns:p14="http://schemas.microsoft.com/office/powerpoint/2010/main" val="331836074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200" dirty="0" smtClean="0"/>
              <a:t>Medieval Crimes</a:t>
            </a:r>
            <a:endParaRPr lang="en-GB" sz="3200" dirty="0"/>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2369408123"/>
              </p:ext>
            </p:extLst>
          </p:nvPr>
        </p:nvGraphicFramePr>
        <p:xfrm>
          <a:off x="3575050" y="1194008"/>
          <a:ext cx="5111750" cy="5547360"/>
        </p:xfrm>
        <a:graphic>
          <a:graphicData uri="http://schemas.openxmlformats.org/drawingml/2006/table">
            <a:tbl>
              <a:tblPr firstRow="1" bandRow="1">
                <a:tableStyleId>{35758FB7-9AC5-4552-8A53-C91805E547FA}</a:tableStyleId>
              </a:tblPr>
              <a:tblGrid>
                <a:gridCol w="5111750"/>
              </a:tblGrid>
              <a:tr h="370840">
                <a:tc>
                  <a:txBody>
                    <a:bodyPr/>
                    <a:lstStyle/>
                    <a:p>
                      <a:r>
                        <a:rPr lang="en-GB" sz="2400" b="1" dirty="0" smtClean="0"/>
                        <a:t>Types of Crime</a:t>
                      </a:r>
                      <a:endParaRPr lang="en-GB" sz="2400" b="1" dirty="0"/>
                    </a:p>
                  </a:txBody>
                  <a:tcPr/>
                </a:tc>
              </a:tr>
              <a:tr h="370840">
                <a:tc>
                  <a:txBody>
                    <a:bodyPr/>
                    <a:lstStyle/>
                    <a:p>
                      <a:r>
                        <a:rPr lang="en-GB" sz="2200" b="1" dirty="0" smtClean="0"/>
                        <a:t>Crimes against the person</a:t>
                      </a:r>
                      <a:endParaRPr lang="en-GB" sz="2200" b="1" dirty="0"/>
                    </a:p>
                  </a:txBody>
                  <a:tcPr/>
                </a:tc>
              </a:tr>
              <a:tr h="370840">
                <a:tc>
                  <a:txBody>
                    <a:bodyPr/>
                    <a:lstStyle/>
                    <a:p>
                      <a:r>
                        <a:rPr lang="en-GB" sz="2200" dirty="0" smtClean="0"/>
                        <a:t>Any crime that causes physical harm to another person</a:t>
                      </a:r>
                      <a:endParaRPr lang="en-GB" sz="2200" dirty="0"/>
                    </a:p>
                  </a:txBody>
                  <a:tcPr/>
                </a:tc>
              </a:tr>
              <a:tr h="370840">
                <a:tc>
                  <a:txBody>
                    <a:bodyPr/>
                    <a:lstStyle/>
                    <a:p>
                      <a:r>
                        <a:rPr lang="en-GB" sz="2200" b="1" dirty="0" smtClean="0"/>
                        <a:t>Crime</a:t>
                      </a:r>
                      <a:r>
                        <a:rPr lang="en-GB" sz="2200" b="1" baseline="0" dirty="0" smtClean="0"/>
                        <a:t>s against property</a:t>
                      </a:r>
                      <a:endParaRPr lang="en-GB" sz="2200" b="1" dirty="0"/>
                    </a:p>
                  </a:txBody>
                  <a:tcPr/>
                </a:tc>
              </a:tr>
              <a:tr h="370840">
                <a:tc>
                  <a:txBody>
                    <a:bodyPr/>
                    <a:lstStyle/>
                    <a:p>
                      <a:r>
                        <a:rPr lang="en-GB" sz="2200" dirty="0" smtClean="0"/>
                        <a:t>A crime which</a:t>
                      </a:r>
                      <a:r>
                        <a:rPr lang="en-GB" sz="2200" baseline="0" dirty="0" smtClean="0"/>
                        <a:t> involves taking or damaging something that belongs to another person</a:t>
                      </a:r>
                      <a:endParaRPr lang="en-GB" sz="2200" dirty="0"/>
                    </a:p>
                  </a:txBody>
                  <a:tcPr/>
                </a:tc>
              </a:tr>
              <a:tr h="370840">
                <a:tc>
                  <a:txBody>
                    <a:bodyPr/>
                    <a:lstStyle/>
                    <a:p>
                      <a:r>
                        <a:rPr lang="en-GB" sz="2200" b="1" dirty="0" smtClean="0"/>
                        <a:t>Crimes against authority</a:t>
                      </a:r>
                      <a:endParaRPr lang="en-GB" sz="2200" b="1" dirty="0"/>
                    </a:p>
                  </a:txBody>
                  <a:tcPr/>
                </a:tc>
              </a:tr>
              <a:tr h="370840">
                <a:tc>
                  <a:txBody>
                    <a:bodyPr/>
                    <a:lstStyle/>
                    <a:p>
                      <a:r>
                        <a:rPr lang="en-GB" sz="2200" dirty="0" smtClean="0"/>
                        <a:t>A crime which threatens</a:t>
                      </a:r>
                      <a:r>
                        <a:rPr lang="en-GB" sz="2200" baseline="0" dirty="0" smtClean="0"/>
                        <a:t> the social structure of the time</a:t>
                      </a:r>
                      <a:endParaRPr lang="en-GB" sz="2200" dirty="0"/>
                    </a:p>
                  </a:txBody>
                  <a:tcPr/>
                </a:tc>
              </a:tr>
              <a:tr h="370840">
                <a:tc>
                  <a:txBody>
                    <a:bodyPr/>
                    <a:lstStyle/>
                    <a:p>
                      <a:r>
                        <a:rPr lang="en-GB" sz="2200" b="1" kern="1200" dirty="0" smtClean="0">
                          <a:solidFill>
                            <a:schemeClr val="dk1"/>
                          </a:solidFill>
                          <a:latin typeface="+mn-lt"/>
                          <a:ea typeface="+mn-ea"/>
                          <a:cs typeface="+mn-cs"/>
                        </a:rPr>
                        <a:t>Moral Crimes</a:t>
                      </a:r>
                      <a:endParaRPr lang="en-GB" sz="2200" b="1" kern="1200" dirty="0">
                        <a:solidFill>
                          <a:schemeClr val="dk1"/>
                        </a:solidFill>
                        <a:latin typeface="+mn-lt"/>
                        <a:ea typeface="+mn-ea"/>
                        <a:cs typeface="+mn-cs"/>
                      </a:endParaRPr>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2200" dirty="0" smtClean="0"/>
                        <a:t>Crimes</a:t>
                      </a:r>
                      <a:r>
                        <a:rPr lang="en-GB" sz="2200" baseline="0" dirty="0" smtClean="0"/>
                        <a:t> which d</a:t>
                      </a:r>
                      <a:r>
                        <a:rPr lang="en-GB" sz="2200" dirty="0" smtClean="0"/>
                        <a:t>on’t physically hurt anyone or their property , but doesn’t match up to society's views on decent behaviour</a:t>
                      </a:r>
                      <a:endParaRPr lang="en-GB" sz="2200" dirty="0"/>
                    </a:p>
                  </a:txBody>
                  <a:tcPr/>
                </a:tc>
              </a:tr>
            </a:tbl>
          </a:graphicData>
        </a:graphic>
      </p:graphicFrame>
      <p:sp>
        <p:nvSpPr>
          <p:cNvPr id="6" name="Text Placeholder 5"/>
          <p:cNvSpPr>
            <a:spLocks noGrp="1"/>
          </p:cNvSpPr>
          <p:nvPr>
            <p:ph type="body" sz="half" idx="2"/>
          </p:nvPr>
        </p:nvSpPr>
        <p:spPr>
          <a:xfrm>
            <a:off x="457200" y="1435100"/>
            <a:ext cx="3008313" cy="5018236"/>
          </a:xfrm>
        </p:spPr>
        <p:txBody>
          <a:bodyPr>
            <a:normAutofit fontScale="92500" lnSpcReduction="20000"/>
          </a:bodyPr>
          <a:lstStyle/>
          <a:p>
            <a:r>
              <a:rPr lang="en-GB" sz="3200" dirty="0" smtClean="0"/>
              <a:t>Treason</a:t>
            </a:r>
          </a:p>
          <a:p>
            <a:r>
              <a:rPr lang="en-GB" sz="3200" dirty="0" smtClean="0"/>
              <a:t>Assault</a:t>
            </a:r>
          </a:p>
          <a:p>
            <a:r>
              <a:rPr lang="en-GB" sz="3200" dirty="0" smtClean="0"/>
              <a:t>Theft</a:t>
            </a:r>
          </a:p>
          <a:p>
            <a:r>
              <a:rPr lang="en-GB" sz="3200" dirty="0" smtClean="0"/>
              <a:t>Adultery</a:t>
            </a:r>
          </a:p>
          <a:p>
            <a:r>
              <a:rPr lang="en-GB" sz="3200" dirty="0" smtClean="0"/>
              <a:t>Extortion </a:t>
            </a:r>
          </a:p>
          <a:p>
            <a:r>
              <a:rPr lang="en-GB" sz="3200" dirty="0" smtClean="0"/>
              <a:t>Arson</a:t>
            </a:r>
          </a:p>
          <a:p>
            <a:r>
              <a:rPr lang="en-GB" sz="3200" dirty="0" smtClean="0"/>
              <a:t>Fighting a noble</a:t>
            </a:r>
          </a:p>
          <a:p>
            <a:r>
              <a:rPr lang="en-GB" sz="3200" dirty="0" smtClean="0"/>
              <a:t>Murder</a:t>
            </a:r>
          </a:p>
          <a:p>
            <a:r>
              <a:rPr lang="en-GB" sz="3200" dirty="0" smtClean="0"/>
              <a:t>Drunkenness </a:t>
            </a:r>
          </a:p>
          <a:p>
            <a:r>
              <a:rPr lang="en-GB" sz="3200" dirty="0" smtClean="0"/>
              <a:t>Coining</a:t>
            </a:r>
          </a:p>
          <a:p>
            <a:r>
              <a:rPr lang="en-GB" sz="3000" dirty="0" smtClean="0"/>
              <a:t>Betraying your Lord</a:t>
            </a:r>
          </a:p>
          <a:p>
            <a:pPr marL="285750" indent="-285750">
              <a:buFont typeface="Arial" pitchFamily="34" charset="0"/>
              <a:buChar char="•"/>
            </a:pPr>
            <a:endParaRPr lang="en-GB" dirty="0"/>
          </a:p>
          <a:p>
            <a:pPr marL="285750" indent="-285750">
              <a:buFont typeface="Arial" pitchFamily="34" charset="0"/>
              <a:buChar char="•"/>
            </a:pPr>
            <a:endParaRPr lang="en-GB" dirty="0"/>
          </a:p>
        </p:txBody>
      </p:sp>
      <p:sp>
        <p:nvSpPr>
          <p:cNvPr id="11" name="Snip Diagonal Corner Rectangle 10"/>
          <p:cNvSpPr/>
          <p:nvPr/>
        </p:nvSpPr>
        <p:spPr>
          <a:xfrm>
            <a:off x="5220072" y="188640"/>
            <a:ext cx="3456384" cy="792089"/>
          </a:xfrm>
          <a:prstGeom prst="snip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GB" sz="2400" b="1" dirty="0" smtClean="0">
                <a:solidFill>
                  <a:schemeClr val="accent5">
                    <a:lumMod val="50000"/>
                  </a:schemeClr>
                </a:solidFill>
              </a:rPr>
              <a:t>Match the crime to the definition type</a:t>
            </a:r>
            <a:endParaRPr lang="en-GB" sz="2400" b="1" dirty="0">
              <a:solidFill>
                <a:schemeClr val="accent5">
                  <a:lumMod val="50000"/>
                </a:schemeClr>
              </a:solidFill>
            </a:endParaRPr>
          </a:p>
        </p:txBody>
      </p:sp>
      <p:sp>
        <p:nvSpPr>
          <p:cNvPr id="8" name="Snip Diagonal Corner Rectangle 7"/>
          <p:cNvSpPr/>
          <p:nvPr/>
        </p:nvSpPr>
        <p:spPr>
          <a:xfrm>
            <a:off x="5249841" y="198604"/>
            <a:ext cx="3456384" cy="792089"/>
          </a:xfrm>
          <a:prstGeom prst="snip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GB" sz="2400" b="1" dirty="0" smtClean="0">
                <a:solidFill>
                  <a:schemeClr val="accent5">
                    <a:lumMod val="50000"/>
                  </a:schemeClr>
                </a:solidFill>
              </a:rPr>
              <a:t>Which type of crime is most common?</a:t>
            </a:r>
            <a:endParaRPr lang="en-GB" sz="2400" b="1" dirty="0">
              <a:solidFill>
                <a:schemeClr val="accent5">
                  <a:lumMod val="50000"/>
                </a:schemeClr>
              </a:solidFill>
            </a:endParaRPr>
          </a:p>
        </p:txBody>
      </p:sp>
    </p:spTree>
    <p:extLst>
      <p:ext uri="{BB962C8B-B14F-4D97-AF65-F5344CB8AC3E}">
        <p14:creationId xmlns:p14="http://schemas.microsoft.com/office/powerpoint/2010/main" val="5356530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Image result for nova forest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63" y="3748768"/>
            <a:ext cx="9148463" cy="313661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style>
          <a:lnRef idx="2">
            <a:schemeClr val="accent3">
              <a:shade val="50000"/>
            </a:schemeClr>
          </a:lnRef>
          <a:fillRef idx="1">
            <a:schemeClr val="accent3"/>
          </a:fillRef>
          <a:effectRef idx="0">
            <a:schemeClr val="accent3"/>
          </a:effectRef>
          <a:fontRef idx="minor">
            <a:schemeClr val="lt1"/>
          </a:fontRef>
        </p:style>
        <p:txBody>
          <a:bodyPr/>
          <a:lstStyle/>
          <a:p>
            <a:r>
              <a:rPr lang="en-GB" dirty="0" smtClean="0"/>
              <a:t>A new King, a new law</a:t>
            </a:r>
            <a:endParaRPr lang="en-GB" dirty="0"/>
          </a:p>
        </p:txBody>
      </p:sp>
      <p:sp>
        <p:nvSpPr>
          <p:cNvPr id="3" name="Content Placeholder 2"/>
          <p:cNvSpPr>
            <a:spLocks noGrp="1"/>
          </p:cNvSpPr>
          <p:nvPr>
            <p:ph idx="1"/>
          </p:nvPr>
        </p:nvSpPr>
        <p:spPr/>
        <p:txBody>
          <a:bodyPr/>
          <a:lstStyle/>
          <a:p>
            <a:pPr marL="0" indent="0">
              <a:buNone/>
            </a:pPr>
            <a:r>
              <a:rPr lang="en-GB" b="1" dirty="0" smtClean="0"/>
              <a:t>William I</a:t>
            </a:r>
            <a:r>
              <a:rPr lang="en-GB" dirty="0" smtClean="0"/>
              <a:t> </a:t>
            </a:r>
            <a:r>
              <a:rPr lang="en-GB" dirty="0"/>
              <a:t>(1066), by claiming </a:t>
            </a:r>
            <a:r>
              <a:rPr lang="en-GB" dirty="0" smtClean="0"/>
              <a:t>large stretches of land part of the ‘royal forest’, and making hunting and gathering materials from the forest illegal, created the FOREST LAWS</a:t>
            </a:r>
          </a:p>
          <a:p>
            <a:pPr marL="0" indent="0">
              <a:buNone/>
            </a:pPr>
            <a:endParaRPr lang="en-GB" dirty="0"/>
          </a:p>
        </p:txBody>
      </p:sp>
      <p:sp>
        <p:nvSpPr>
          <p:cNvPr id="4" name="Rounded Rectangle 3"/>
          <p:cNvSpPr/>
          <p:nvPr/>
        </p:nvSpPr>
        <p:spPr>
          <a:xfrm>
            <a:off x="5364088" y="3717032"/>
            <a:ext cx="3672408" cy="1224136"/>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n-GB" sz="2400" b="1" u="sng" dirty="0" smtClean="0"/>
              <a:t>Poaching </a:t>
            </a:r>
            <a:r>
              <a:rPr lang="en-GB" sz="2400" dirty="0" smtClean="0"/>
              <a:t>– illegal hunting on land that belongs to someone else</a:t>
            </a:r>
            <a:endParaRPr lang="en-GB" sz="2400" dirty="0"/>
          </a:p>
        </p:txBody>
      </p:sp>
      <p:sp>
        <p:nvSpPr>
          <p:cNvPr id="5" name="Rounded Rectangle 4"/>
          <p:cNvSpPr/>
          <p:nvPr/>
        </p:nvSpPr>
        <p:spPr>
          <a:xfrm>
            <a:off x="5364088" y="3717032"/>
            <a:ext cx="3672408" cy="1224136"/>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n-GB" sz="2400" b="1" u="sng" dirty="0" smtClean="0"/>
              <a:t>Poaching </a:t>
            </a:r>
            <a:r>
              <a:rPr lang="en-GB" sz="2400" dirty="0" smtClean="0"/>
              <a:t>– our first look at ‘social crimes’ </a:t>
            </a:r>
            <a:endParaRPr lang="en-GB" sz="2400" dirty="0"/>
          </a:p>
        </p:txBody>
      </p:sp>
    </p:spTree>
    <p:extLst>
      <p:ext uri="{BB962C8B-B14F-4D97-AF65-F5344CB8AC3E}">
        <p14:creationId xmlns:p14="http://schemas.microsoft.com/office/powerpoint/2010/main" val="3929253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6"/>
          </a:lnRef>
          <a:fillRef idx="2">
            <a:schemeClr val="accent6"/>
          </a:fillRef>
          <a:effectRef idx="1">
            <a:schemeClr val="accent6"/>
          </a:effectRef>
          <a:fontRef idx="minor">
            <a:schemeClr val="dk1"/>
          </a:fontRef>
        </p:style>
        <p:txBody>
          <a:bodyPr/>
          <a:lstStyle/>
          <a:p>
            <a:r>
              <a:rPr lang="en-US" dirty="0" smtClean="0"/>
              <a:t>Crimes in the Later Middle Ages</a:t>
            </a:r>
            <a:endParaRPr lang="en-US" dirty="0"/>
          </a:p>
        </p:txBody>
      </p:sp>
      <p:sp>
        <p:nvSpPr>
          <p:cNvPr id="4" name="Text Placeholder 3"/>
          <p:cNvSpPr>
            <a:spLocks noGrp="1"/>
          </p:cNvSpPr>
          <p:nvPr>
            <p:ph type="body" idx="1"/>
          </p:nvPr>
        </p:nvSpPr>
        <p:spPr/>
        <p:txBody>
          <a:bodyPr/>
          <a:lstStyle/>
          <a:p>
            <a:r>
              <a:rPr lang="en-US" dirty="0" smtClean="0"/>
              <a:t>Statute of </a:t>
            </a:r>
            <a:r>
              <a:rPr lang="en-US" dirty="0" err="1" smtClean="0"/>
              <a:t>Labourers</a:t>
            </a:r>
            <a:endParaRPr lang="en-US" dirty="0"/>
          </a:p>
        </p:txBody>
      </p:sp>
      <p:graphicFrame>
        <p:nvGraphicFramePr>
          <p:cNvPr id="8" name="Content Placeholder 7"/>
          <p:cNvGraphicFramePr>
            <a:graphicFrameLocks noGrp="1"/>
          </p:cNvGraphicFramePr>
          <p:nvPr>
            <p:ph sz="half" idx="2"/>
            <p:extLst>
              <p:ext uri="{D42A27DB-BD31-4B8C-83A1-F6EECF244321}">
                <p14:modId xmlns:p14="http://schemas.microsoft.com/office/powerpoint/2010/main" val="3522795918"/>
              </p:ext>
            </p:extLst>
          </p:nvPr>
        </p:nvGraphicFramePr>
        <p:xfrm>
          <a:off x="457200" y="2174875"/>
          <a:ext cx="4040188" cy="39512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 Placeholder 5"/>
          <p:cNvSpPr>
            <a:spLocks noGrp="1"/>
          </p:cNvSpPr>
          <p:nvPr>
            <p:ph type="body" sz="quarter" idx="3"/>
          </p:nvPr>
        </p:nvSpPr>
        <p:spPr/>
        <p:txBody>
          <a:bodyPr/>
          <a:lstStyle/>
          <a:p>
            <a:r>
              <a:rPr lang="en-US" dirty="0" smtClean="0"/>
              <a:t>Heresy</a:t>
            </a:r>
            <a:endParaRPr lang="en-US" dirty="0"/>
          </a:p>
        </p:txBody>
      </p:sp>
      <p:graphicFrame>
        <p:nvGraphicFramePr>
          <p:cNvPr id="9" name="Content Placeholder 8"/>
          <p:cNvGraphicFramePr>
            <a:graphicFrameLocks noGrp="1"/>
          </p:cNvGraphicFramePr>
          <p:nvPr>
            <p:ph sz="quarter" idx="4"/>
            <p:extLst>
              <p:ext uri="{D42A27DB-BD31-4B8C-83A1-F6EECF244321}">
                <p14:modId xmlns:p14="http://schemas.microsoft.com/office/powerpoint/2010/main" val="495416401"/>
              </p:ext>
            </p:extLst>
          </p:nvPr>
        </p:nvGraphicFramePr>
        <p:xfrm>
          <a:off x="4645025" y="2174875"/>
          <a:ext cx="4041775" cy="3951288"/>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253085516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5"/>
          </a:lnRef>
          <a:fillRef idx="3">
            <a:schemeClr val="accent5"/>
          </a:fillRef>
          <a:effectRef idx="2">
            <a:schemeClr val="accent5"/>
          </a:effectRef>
          <a:fontRef idx="minor">
            <a:schemeClr val="lt1"/>
          </a:fontRef>
        </p:style>
        <p:txBody>
          <a:bodyPr>
            <a:normAutofit/>
          </a:bodyPr>
          <a:lstStyle/>
          <a:p>
            <a:r>
              <a:rPr lang="en-GB" dirty="0" smtClean="0"/>
              <a:t>Factors influencing Crime</a:t>
            </a:r>
            <a:endParaRPr lang="en-GB"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894354023"/>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9203375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smtClean="0"/>
              <a:t>Early modern England, </a:t>
            </a:r>
            <a:br>
              <a:rPr lang="en-US" dirty="0" smtClean="0"/>
            </a:br>
            <a:r>
              <a:rPr lang="en-US" dirty="0" smtClean="0"/>
              <a:t>1500-1700</a:t>
            </a:r>
            <a:endParaRPr lang="en-US" dirty="0"/>
          </a:p>
        </p:txBody>
      </p:sp>
      <p:sp>
        <p:nvSpPr>
          <p:cNvPr id="5" name="Text Placeholder 4"/>
          <p:cNvSpPr>
            <a:spLocks noGrp="1"/>
          </p:cNvSpPr>
          <p:nvPr>
            <p:ph type="body" idx="1"/>
          </p:nvPr>
        </p:nvSpPr>
        <p:spPr/>
        <p:txBody>
          <a:bodyPr/>
          <a:lstStyle/>
          <a:p>
            <a:endParaRPr lang="en-US"/>
          </a:p>
        </p:txBody>
      </p:sp>
    </p:spTree>
    <p:extLst>
      <p:ext uri="{BB962C8B-B14F-4D97-AF65-F5344CB8AC3E}">
        <p14:creationId xmlns:p14="http://schemas.microsoft.com/office/powerpoint/2010/main" val="376625892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075240" cy="1162050"/>
          </a:xfrm>
        </p:spPr>
        <p:txBody>
          <a:bodyPr>
            <a:normAutofit/>
          </a:bodyPr>
          <a:lstStyle/>
          <a:p>
            <a:r>
              <a:rPr lang="en-GB" sz="4800" dirty="0" smtClean="0"/>
              <a:t>Changing Crimes</a:t>
            </a:r>
            <a:endParaRPr lang="en-GB" sz="4800" dirty="0"/>
          </a:p>
        </p:txBody>
      </p:sp>
      <p:sp>
        <p:nvSpPr>
          <p:cNvPr id="4" name="Text Placeholder 3"/>
          <p:cNvSpPr>
            <a:spLocks noGrp="1"/>
          </p:cNvSpPr>
          <p:nvPr>
            <p:ph type="body" sz="half" idx="2"/>
          </p:nvPr>
        </p:nvSpPr>
        <p:spPr/>
        <p:txBody>
          <a:bodyPr/>
          <a:lstStyle/>
          <a:p>
            <a:endParaRPr lang="en-GB" dirty="0"/>
          </a:p>
        </p:txBody>
      </p:sp>
      <p:sp>
        <p:nvSpPr>
          <p:cNvPr id="3" name="Content Placeholder 2"/>
          <p:cNvSpPr>
            <a:spLocks noGrp="1"/>
          </p:cNvSpPr>
          <p:nvPr>
            <p:ph idx="1"/>
          </p:nvPr>
        </p:nvSpPr>
        <p:spPr>
          <a:xfrm>
            <a:off x="3575050" y="1412776"/>
            <a:ext cx="5111750" cy="4713387"/>
          </a:xfrm>
        </p:spPr>
        <p:txBody>
          <a:bodyPr/>
          <a:lstStyle/>
          <a:p>
            <a:endParaRPr lang="en-US" dirty="0" smtClean="0"/>
          </a:p>
          <a:p>
            <a:endParaRPr lang="en-US" dirty="0"/>
          </a:p>
          <a:p>
            <a:r>
              <a:rPr lang="en-US" dirty="0" smtClean="0"/>
              <a:t>Heresy and Treason</a:t>
            </a:r>
          </a:p>
          <a:p>
            <a:r>
              <a:rPr lang="en-US" dirty="0" smtClean="0"/>
              <a:t>Vagabondage</a:t>
            </a:r>
          </a:p>
          <a:p>
            <a:r>
              <a:rPr lang="en-US" dirty="0" smtClean="0"/>
              <a:t>Witchcraft</a:t>
            </a:r>
          </a:p>
          <a:p>
            <a:r>
              <a:rPr lang="en-US" dirty="0" smtClean="0"/>
              <a:t>Smuggling</a:t>
            </a:r>
            <a:endParaRPr lang="en-US" dirty="0"/>
          </a:p>
        </p:txBody>
      </p:sp>
      <p:pic>
        <p:nvPicPr>
          <p:cNvPr id="7" name="Picture 2" descr="Image result for tudors and stuart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2930" y="1412776"/>
            <a:ext cx="3028950" cy="4762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48117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solidFill>
            <a:schemeClr val="accent4">
              <a:lumMod val="60000"/>
              <a:lumOff val="40000"/>
            </a:schemeClr>
          </a:solidFill>
        </p:spPr>
        <p:style>
          <a:lnRef idx="3">
            <a:schemeClr val="lt1"/>
          </a:lnRef>
          <a:fillRef idx="1">
            <a:schemeClr val="accent4"/>
          </a:fillRef>
          <a:effectRef idx="1">
            <a:schemeClr val="accent4"/>
          </a:effectRef>
          <a:fontRef idx="minor">
            <a:schemeClr val="lt1"/>
          </a:fontRef>
        </p:style>
        <p:txBody>
          <a:bodyPr/>
          <a:lstStyle/>
          <a:p>
            <a:r>
              <a:rPr lang="en-GB" dirty="0" smtClean="0"/>
              <a:t>Heresy</a:t>
            </a:r>
            <a:endParaRPr lang="en-US" dirty="0"/>
          </a:p>
        </p:txBody>
      </p:sp>
      <p:sp>
        <p:nvSpPr>
          <p:cNvPr id="7" name="Text Placeholder 6"/>
          <p:cNvSpPr>
            <a:spLocks noGrp="1"/>
          </p:cNvSpPr>
          <p:nvPr>
            <p:ph type="body" idx="1"/>
          </p:nvPr>
        </p:nvSpPr>
        <p:spPr>
          <a:xfrm>
            <a:off x="457200" y="1535113"/>
            <a:ext cx="4040188" cy="525735"/>
          </a:xfrm>
        </p:spPr>
        <p:style>
          <a:lnRef idx="0">
            <a:schemeClr val="accent4"/>
          </a:lnRef>
          <a:fillRef idx="3">
            <a:schemeClr val="accent4"/>
          </a:fillRef>
          <a:effectRef idx="3">
            <a:schemeClr val="accent4"/>
          </a:effectRef>
          <a:fontRef idx="minor">
            <a:schemeClr val="lt1"/>
          </a:fontRef>
        </p:style>
        <p:txBody>
          <a:bodyPr>
            <a:normAutofit/>
          </a:bodyPr>
          <a:lstStyle/>
          <a:p>
            <a:r>
              <a:rPr lang="en-US" dirty="0" smtClean="0"/>
              <a:t>Heresy</a:t>
            </a:r>
            <a:endParaRPr lang="en-US" dirty="0"/>
          </a:p>
        </p:txBody>
      </p:sp>
      <p:sp>
        <p:nvSpPr>
          <p:cNvPr id="9" name="Text Placeholder 8"/>
          <p:cNvSpPr>
            <a:spLocks noGrp="1"/>
          </p:cNvSpPr>
          <p:nvPr>
            <p:ph type="body" sz="quarter" idx="3"/>
          </p:nvPr>
        </p:nvSpPr>
        <p:spPr>
          <a:xfrm>
            <a:off x="458217" y="4797152"/>
            <a:ext cx="2097559" cy="1296144"/>
          </a:xfrm>
        </p:spPr>
        <p:style>
          <a:lnRef idx="0">
            <a:schemeClr val="accent4"/>
          </a:lnRef>
          <a:fillRef idx="3">
            <a:schemeClr val="accent4"/>
          </a:fillRef>
          <a:effectRef idx="3">
            <a:schemeClr val="accent4"/>
          </a:effectRef>
          <a:fontRef idx="minor">
            <a:schemeClr val="lt1"/>
          </a:fontRef>
        </p:style>
        <p:txBody>
          <a:bodyPr>
            <a:normAutofit/>
          </a:bodyPr>
          <a:lstStyle/>
          <a:p>
            <a:r>
              <a:rPr lang="en-US" dirty="0" smtClean="0"/>
              <a:t>The Tudor Religious Rollercoaster</a:t>
            </a:r>
            <a:endParaRPr lang="en-US" dirty="0"/>
          </a:p>
        </p:txBody>
      </p:sp>
      <p:sp>
        <p:nvSpPr>
          <p:cNvPr id="12" name="Content Placeholder 11"/>
          <p:cNvSpPr>
            <a:spLocks noGrp="1"/>
          </p:cNvSpPr>
          <p:nvPr>
            <p:ph sz="half" idx="2"/>
          </p:nvPr>
        </p:nvSpPr>
        <p:spPr>
          <a:xfrm>
            <a:off x="457200" y="2174875"/>
            <a:ext cx="8219256" cy="2361265"/>
          </a:xfrm>
        </p:spPr>
        <p:style>
          <a:lnRef idx="1">
            <a:schemeClr val="accent4"/>
          </a:lnRef>
          <a:fillRef idx="2">
            <a:schemeClr val="accent4"/>
          </a:fillRef>
          <a:effectRef idx="1">
            <a:schemeClr val="accent4"/>
          </a:effectRef>
          <a:fontRef idx="minor">
            <a:schemeClr val="dk1"/>
          </a:fontRef>
        </p:style>
        <p:txBody>
          <a:bodyPr>
            <a:noAutofit/>
          </a:bodyPr>
          <a:lstStyle/>
          <a:p>
            <a:r>
              <a:rPr lang="en-US" sz="2800" dirty="0" smtClean="0"/>
              <a:t>Protestantism is brought to England, and with it, a change of ruler could mean your religious activities were a crime</a:t>
            </a:r>
          </a:p>
          <a:p>
            <a:r>
              <a:rPr lang="en-US" sz="2800" dirty="0" smtClean="0"/>
              <a:t>Monarchs demanded religious singularity</a:t>
            </a:r>
          </a:p>
          <a:p>
            <a:r>
              <a:rPr lang="en-US" sz="2800" dirty="0" smtClean="0"/>
              <a:t>Option to recant and change your beliefs</a:t>
            </a:r>
          </a:p>
        </p:txBody>
      </p:sp>
      <p:pic>
        <p:nvPicPr>
          <p:cNvPr id="3077" name="Picture 5" descr="Image result for tudor rollercoaster"/>
          <p:cNvPicPr>
            <a:picLocks noChangeAspect="1" noChangeArrowheads="1"/>
          </p:cNvPicPr>
          <p:nvPr/>
        </p:nvPicPr>
        <p:blipFill rotWithShape="1">
          <a:blip r:embed="rId3">
            <a:extLst>
              <a:ext uri="{28A0092B-C50C-407E-A947-70E740481C1C}">
                <a14:useLocalDpi xmlns:a14="http://schemas.microsoft.com/office/drawing/2010/main" val="0"/>
              </a:ext>
            </a:extLst>
          </a:blip>
          <a:srcRect b="51967"/>
          <a:stretch/>
        </p:blipFill>
        <p:spPr bwMode="auto">
          <a:xfrm>
            <a:off x="2771800" y="4608148"/>
            <a:ext cx="4914900" cy="2205228"/>
          </a:xfrm>
          <a:prstGeom prst="rect">
            <a:avLst/>
          </a:prstGeom>
          <a:noFill/>
          <a:extLst>
            <a:ext uri="{909E8E84-426E-40DD-AFC4-6F175D3DCCD1}">
              <a14:hiddenFill xmlns:a14="http://schemas.microsoft.com/office/drawing/2010/main">
                <a:solidFill>
                  <a:srgbClr val="FFFFFF"/>
                </a:solidFill>
              </a14:hiddenFill>
            </a:ext>
          </a:extLst>
        </p:spPr>
      </p:pic>
      <p:sp>
        <p:nvSpPr>
          <p:cNvPr id="2" name="Snip Diagonal Corner Rectangle 1"/>
          <p:cNvSpPr/>
          <p:nvPr/>
        </p:nvSpPr>
        <p:spPr>
          <a:xfrm>
            <a:off x="6084168" y="908720"/>
            <a:ext cx="2987824" cy="1251156"/>
          </a:xfrm>
          <a:prstGeom prst="snip2DiagRect">
            <a:avLst/>
          </a:prstGeom>
        </p:spPr>
        <p:style>
          <a:lnRef idx="0">
            <a:schemeClr val="accent4"/>
          </a:lnRef>
          <a:fillRef idx="3">
            <a:schemeClr val="accent4"/>
          </a:fillRef>
          <a:effectRef idx="3">
            <a:schemeClr val="accent4"/>
          </a:effectRef>
          <a:fontRef idx="minor">
            <a:schemeClr val="lt1"/>
          </a:fontRef>
        </p:style>
        <p:txBody>
          <a:bodyPr rtlCol="0" anchor="ctr"/>
          <a:lstStyle/>
          <a:p>
            <a:pPr lvl="1"/>
            <a:r>
              <a:rPr lang="en-US" dirty="0"/>
              <a:t>Evidence: John Fox’s, </a:t>
            </a:r>
            <a:r>
              <a:rPr lang="en-US" i="1" dirty="0"/>
              <a:t>Book of Martyrs</a:t>
            </a:r>
            <a:r>
              <a:rPr lang="en-US" dirty="0"/>
              <a:t>, 1563 describes persecutions of Protestants</a:t>
            </a:r>
          </a:p>
        </p:txBody>
      </p:sp>
    </p:spTree>
    <p:extLst>
      <p:ext uri="{BB962C8B-B14F-4D97-AF65-F5344CB8AC3E}">
        <p14:creationId xmlns:p14="http://schemas.microsoft.com/office/powerpoint/2010/main" val="48003821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solidFill>
            <a:schemeClr val="accent4">
              <a:lumMod val="60000"/>
              <a:lumOff val="40000"/>
            </a:schemeClr>
          </a:solidFill>
        </p:spPr>
        <p:style>
          <a:lnRef idx="3">
            <a:schemeClr val="lt1"/>
          </a:lnRef>
          <a:fillRef idx="1">
            <a:schemeClr val="accent4"/>
          </a:fillRef>
          <a:effectRef idx="1">
            <a:schemeClr val="accent4"/>
          </a:effectRef>
          <a:fontRef idx="minor">
            <a:schemeClr val="lt1"/>
          </a:fontRef>
        </p:style>
        <p:txBody>
          <a:bodyPr/>
          <a:lstStyle/>
          <a:p>
            <a:r>
              <a:rPr lang="en-GB" dirty="0" smtClean="0"/>
              <a:t>Heresy with the Tudors</a:t>
            </a:r>
            <a:endParaRPr lang="en-US" dirty="0"/>
          </a:p>
        </p:txBody>
      </p:sp>
      <p:sp>
        <p:nvSpPr>
          <p:cNvPr id="12" name="Content Placeholder 11"/>
          <p:cNvSpPr>
            <a:spLocks noGrp="1"/>
          </p:cNvSpPr>
          <p:nvPr>
            <p:ph idx="1"/>
          </p:nvPr>
        </p:nvSpPr>
        <p:spPr/>
        <p:style>
          <a:lnRef idx="1">
            <a:schemeClr val="accent4"/>
          </a:lnRef>
          <a:fillRef idx="2">
            <a:schemeClr val="accent4"/>
          </a:fillRef>
          <a:effectRef idx="1">
            <a:schemeClr val="accent4"/>
          </a:effectRef>
          <a:fontRef idx="minor">
            <a:schemeClr val="dk1"/>
          </a:fontRef>
        </p:style>
        <p:txBody>
          <a:bodyPr>
            <a:normAutofit fontScale="70000" lnSpcReduction="20000"/>
          </a:bodyPr>
          <a:lstStyle/>
          <a:p>
            <a:pPr marL="0" indent="0">
              <a:buNone/>
            </a:pPr>
            <a:r>
              <a:rPr lang="en-US" b="1" dirty="0"/>
              <a:t>Henry VIII, 1509-1547</a:t>
            </a:r>
          </a:p>
          <a:p>
            <a:r>
              <a:rPr lang="en-US" dirty="0" smtClean="0"/>
              <a:t>Closed monasteries and seized their land</a:t>
            </a:r>
          </a:p>
          <a:p>
            <a:r>
              <a:rPr lang="en-US" dirty="0" smtClean="0"/>
              <a:t>Oath </a:t>
            </a:r>
            <a:r>
              <a:rPr lang="en-US" dirty="0"/>
              <a:t>of </a:t>
            </a:r>
            <a:r>
              <a:rPr lang="en-US" dirty="0" smtClean="0"/>
              <a:t>Supremacy, 1534: Head of </a:t>
            </a:r>
            <a:r>
              <a:rPr lang="en-US" dirty="0" err="1" smtClean="0"/>
              <a:t>CofE</a:t>
            </a:r>
            <a:endParaRPr lang="en-US" dirty="0" smtClean="0"/>
          </a:p>
          <a:p>
            <a:pPr marL="0" indent="0">
              <a:buNone/>
            </a:pPr>
            <a:r>
              <a:rPr lang="en-US" b="1" dirty="0"/>
              <a:t>Edward VI, 1547-1553</a:t>
            </a:r>
          </a:p>
          <a:p>
            <a:r>
              <a:rPr lang="en-US" dirty="0" smtClean="0"/>
              <a:t>Bishops imprisoned in Tower of London</a:t>
            </a:r>
          </a:p>
          <a:p>
            <a:pPr marL="0" indent="0">
              <a:buNone/>
            </a:pPr>
            <a:r>
              <a:rPr lang="en-US" b="1" dirty="0"/>
              <a:t>Mary I, 1553-1558</a:t>
            </a:r>
          </a:p>
          <a:p>
            <a:r>
              <a:rPr lang="en-US" dirty="0" smtClean="0"/>
              <a:t>Married Catholic Spanish King Philip II</a:t>
            </a:r>
          </a:p>
          <a:p>
            <a:r>
              <a:rPr lang="en-US" dirty="0" smtClean="0"/>
              <a:t>Restored Catholicism and executed 283 Protestants</a:t>
            </a:r>
          </a:p>
          <a:p>
            <a:pPr marL="0" indent="0">
              <a:buNone/>
            </a:pPr>
            <a:r>
              <a:rPr lang="en-US" b="1" dirty="0"/>
              <a:t>Elizabeth I, 1558-1603</a:t>
            </a:r>
          </a:p>
          <a:p>
            <a:r>
              <a:rPr lang="en-US" dirty="0" smtClean="0"/>
              <a:t>Act of Uniformity, 1559: everyone to attend Church</a:t>
            </a:r>
          </a:p>
          <a:p>
            <a:r>
              <a:rPr lang="en-US" dirty="0" smtClean="0"/>
              <a:t>Act of Supremacy, 1559: Elizabeth Head of Church </a:t>
            </a:r>
          </a:p>
          <a:p>
            <a:r>
              <a:rPr lang="en-US" dirty="0" smtClean="0"/>
              <a:t>Elizabeth attempted to achieve a ‘Middle Way’ </a:t>
            </a:r>
            <a:endParaRPr lang="en-US" dirty="0"/>
          </a:p>
          <a:p>
            <a:endParaRPr lang="en-US" dirty="0"/>
          </a:p>
        </p:txBody>
      </p:sp>
    </p:spTree>
    <p:extLst>
      <p:ext uri="{BB962C8B-B14F-4D97-AF65-F5344CB8AC3E}">
        <p14:creationId xmlns:p14="http://schemas.microsoft.com/office/powerpoint/2010/main" val="326519016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solidFill>
            <a:schemeClr val="accent6">
              <a:lumMod val="60000"/>
              <a:lumOff val="40000"/>
            </a:schemeClr>
          </a:solidFill>
        </p:spPr>
        <p:style>
          <a:lnRef idx="3">
            <a:schemeClr val="lt1"/>
          </a:lnRef>
          <a:fillRef idx="1">
            <a:schemeClr val="accent4"/>
          </a:fillRef>
          <a:effectRef idx="1">
            <a:schemeClr val="accent4"/>
          </a:effectRef>
          <a:fontRef idx="minor">
            <a:schemeClr val="lt1"/>
          </a:fontRef>
        </p:style>
        <p:txBody>
          <a:bodyPr/>
          <a:lstStyle/>
          <a:p>
            <a:r>
              <a:rPr lang="en-GB" dirty="0" smtClean="0"/>
              <a:t>Treason</a:t>
            </a:r>
            <a:endParaRPr lang="en-US" dirty="0"/>
          </a:p>
        </p:txBody>
      </p:sp>
      <p:sp>
        <p:nvSpPr>
          <p:cNvPr id="7" name="Text Placeholder 6"/>
          <p:cNvSpPr>
            <a:spLocks noGrp="1"/>
          </p:cNvSpPr>
          <p:nvPr>
            <p:ph type="body" idx="1"/>
          </p:nvPr>
        </p:nvSpPr>
        <p:spPr>
          <a:xfrm>
            <a:off x="457200" y="1535113"/>
            <a:ext cx="4040188" cy="525735"/>
          </a:xfrm>
        </p:spPr>
        <p:style>
          <a:lnRef idx="0">
            <a:schemeClr val="accent6"/>
          </a:lnRef>
          <a:fillRef idx="3">
            <a:schemeClr val="accent6"/>
          </a:fillRef>
          <a:effectRef idx="3">
            <a:schemeClr val="accent6"/>
          </a:effectRef>
          <a:fontRef idx="minor">
            <a:schemeClr val="lt1"/>
          </a:fontRef>
        </p:style>
        <p:txBody>
          <a:bodyPr>
            <a:normAutofit/>
          </a:bodyPr>
          <a:lstStyle/>
          <a:p>
            <a:r>
              <a:rPr lang="en-US" dirty="0" smtClean="0"/>
              <a:t>Gunpowder Plot</a:t>
            </a:r>
            <a:endParaRPr lang="en-US" dirty="0"/>
          </a:p>
        </p:txBody>
      </p:sp>
      <p:sp>
        <p:nvSpPr>
          <p:cNvPr id="9" name="Text Placeholder 8"/>
          <p:cNvSpPr>
            <a:spLocks noGrp="1"/>
          </p:cNvSpPr>
          <p:nvPr>
            <p:ph type="body" sz="quarter" idx="3"/>
          </p:nvPr>
        </p:nvSpPr>
        <p:spPr>
          <a:xfrm>
            <a:off x="467544" y="3717032"/>
            <a:ext cx="4041775" cy="525735"/>
          </a:xfrm>
        </p:spPr>
        <p:style>
          <a:lnRef idx="0">
            <a:schemeClr val="accent6"/>
          </a:lnRef>
          <a:fillRef idx="3">
            <a:schemeClr val="accent6"/>
          </a:fillRef>
          <a:effectRef idx="3">
            <a:schemeClr val="accent6"/>
          </a:effectRef>
          <a:fontRef idx="minor">
            <a:schemeClr val="lt1"/>
          </a:fontRef>
        </p:style>
        <p:txBody>
          <a:bodyPr/>
          <a:lstStyle/>
          <a:p>
            <a:r>
              <a:rPr lang="en-US" dirty="0" smtClean="0"/>
              <a:t>Consequences of the Plot</a:t>
            </a:r>
            <a:endParaRPr lang="en-US" dirty="0"/>
          </a:p>
        </p:txBody>
      </p:sp>
      <p:sp>
        <p:nvSpPr>
          <p:cNvPr id="10" name="Content Placeholder 9"/>
          <p:cNvSpPr>
            <a:spLocks noGrp="1"/>
          </p:cNvSpPr>
          <p:nvPr>
            <p:ph sz="quarter" idx="4"/>
          </p:nvPr>
        </p:nvSpPr>
        <p:spPr>
          <a:xfrm>
            <a:off x="467545" y="4332237"/>
            <a:ext cx="8219256" cy="2481139"/>
          </a:xfrm>
        </p:spPr>
        <p:style>
          <a:lnRef idx="1">
            <a:schemeClr val="accent6"/>
          </a:lnRef>
          <a:fillRef idx="2">
            <a:schemeClr val="accent6"/>
          </a:fillRef>
          <a:effectRef idx="1">
            <a:schemeClr val="accent6"/>
          </a:effectRef>
          <a:fontRef idx="minor">
            <a:schemeClr val="dk1"/>
          </a:fontRef>
        </p:style>
        <p:txBody>
          <a:bodyPr>
            <a:normAutofit fontScale="92500" lnSpcReduction="20000"/>
          </a:bodyPr>
          <a:lstStyle/>
          <a:p>
            <a:r>
              <a:rPr lang="en-US" dirty="0" smtClean="0"/>
              <a:t>The ‘King’s book’ shared the plot from James’ POV, included Fawkes confession</a:t>
            </a:r>
          </a:p>
          <a:p>
            <a:pPr lvl="1"/>
            <a:r>
              <a:rPr lang="en-US" b="1" dirty="0" smtClean="0"/>
              <a:t>Encouraged anti-Catholic views </a:t>
            </a:r>
          </a:p>
          <a:p>
            <a:r>
              <a:rPr lang="en-US" dirty="0" smtClean="0"/>
              <a:t>Thanksgiving Act, 1605: ordered annual celebration of events + Catholics banned from careers in law or armed forces</a:t>
            </a:r>
          </a:p>
          <a:p>
            <a:r>
              <a:rPr lang="en-US" dirty="0" smtClean="0"/>
              <a:t>Popish Recusants Act, 1606: Catholics to take oath of allegiance to king and forced to attend </a:t>
            </a:r>
            <a:r>
              <a:rPr lang="en-US" dirty="0" err="1" smtClean="0"/>
              <a:t>CofE</a:t>
            </a:r>
            <a:endParaRPr lang="en-US" dirty="0" smtClean="0"/>
          </a:p>
          <a:p>
            <a:r>
              <a:rPr lang="en-US" dirty="0" smtClean="0"/>
              <a:t>Catholics banned from voting until 1829</a:t>
            </a:r>
            <a:endParaRPr lang="en-US" dirty="0"/>
          </a:p>
        </p:txBody>
      </p:sp>
      <p:sp>
        <p:nvSpPr>
          <p:cNvPr id="12" name="Content Placeholder 11"/>
          <p:cNvSpPr>
            <a:spLocks noGrp="1"/>
          </p:cNvSpPr>
          <p:nvPr>
            <p:ph sz="half" idx="2"/>
          </p:nvPr>
        </p:nvSpPr>
        <p:spPr>
          <a:xfrm>
            <a:off x="457200" y="2132856"/>
            <a:ext cx="8219256" cy="1470149"/>
          </a:xfrm>
        </p:spPr>
        <p:style>
          <a:lnRef idx="1">
            <a:schemeClr val="accent6"/>
          </a:lnRef>
          <a:fillRef idx="2">
            <a:schemeClr val="accent6"/>
          </a:fillRef>
          <a:effectRef idx="1">
            <a:schemeClr val="accent6"/>
          </a:effectRef>
          <a:fontRef idx="minor">
            <a:schemeClr val="dk1"/>
          </a:fontRef>
        </p:style>
        <p:txBody>
          <a:bodyPr>
            <a:normAutofit fontScale="92500" lnSpcReduction="10000"/>
          </a:bodyPr>
          <a:lstStyle/>
          <a:p>
            <a:r>
              <a:rPr lang="en-US" dirty="0" smtClean="0"/>
              <a:t>English </a:t>
            </a:r>
            <a:r>
              <a:rPr lang="en-US" dirty="0"/>
              <a:t>C</a:t>
            </a:r>
            <a:r>
              <a:rPr lang="en-US" dirty="0" smtClean="0"/>
              <a:t>atholics were persecuted and not free to worship as they chose so Gunpowder Plotters tried to blow up the King and Parliament in 1605</a:t>
            </a:r>
          </a:p>
          <a:p>
            <a:r>
              <a:rPr lang="en-US" dirty="0" smtClean="0"/>
              <a:t>Conspirators found guilty of treason and sentenced to death</a:t>
            </a:r>
          </a:p>
          <a:p>
            <a:pPr marL="0" indent="0">
              <a:buNone/>
            </a:pPr>
            <a:endParaRPr lang="en-US" dirty="0"/>
          </a:p>
        </p:txBody>
      </p:sp>
    </p:spTree>
    <p:extLst>
      <p:ext uri="{BB962C8B-B14F-4D97-AF65-F5344CB8AC3E}">
        <p14:creationId xmlns:p14="http://schemas.microsoft.com/office/powerpoint/2010/main" val="428262682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426170"/>
          </a:xfrm>
        </p:spPr>
        <p:style>
          <a:lnRef idx="2">
            <a:schemeClr val="accent5">
              <a:shade val="50000"/>
            </a:schemeClr>
          </a:lnRef>
          <a:fillRef idx="1">
            <a:schemeClr val="accent5"/>
          </a:fillRef>
          <a:effectRef idx="0">
            <a:schemeClr val="accent5"/>
          </a:effectRef>
          <a:fontRef idx="minor">
            <a:schemeClr val="lt1"/>
          </a:fontRef>
        </p:style>
        <p:txBody>
          <a:bodyPr>
            <a:normAutofit fontScale="90000"/>
          </a:bodyPr>
          <a:lstStyle/>
          <a:p>
            <a:r>
              <a:rPr lang="en-US" sz="4900" dirty="0" smtClean="0"/>
              <a:t>Vagabondage</a:t>
            </a:r>
            <a:r>
              <a:rPr lang="en-US" dirty="0" smtClean="0"/>
              <a:t/>
            </a:r>
            <a:br>
              <a:rPr lang="en-US" dirty="0" smtClean="0"/>
            </a:br>
            <a:r>
              <a:rPr lang="en-US" sz="3600" dirty="0"/>
              <a:t>Elizabethan criminalization of the </a:t>
            </a:r>
            <a:r>
              <a:rPr lang="en-US" sz="3600" dirty="0" smtClean="0"/>
              <a:t>poor</a:t>
            </a:r>
            <a:r>
              <a:rPr lang="en-US" dirty="0" smtClean="0"/>
              <a:t> </a:t>
            </a:r>
            <a:endParaRPr lang="en-US" dirty="0"/>
          </a:p>
        </p:txBody>
      </p:sp>
      <p:sp>
        <p:nvSpPr>
          <p:cNvPr id="5" name="Content Placeholder 4"/>
          <p:cNvSpPr>
            <a:spLocks noGrp="1"/>
          </p:cNvSpPr>
          <p:nvPr>
            <p:ph idx="1"/>
          </p:nvPr>
        </p:nvSpPr>
        <p:spPr>
          <a:xfrm>
            <a:off x="457200" y="1783357"/>
            <a:ext cx="8229600" cy="4525963"/>
          </a:xfrm>
        </p:spPr>
        <p:txBody>
          <a:bodyPr>
            <a:normAutofit lnSpcReduction="10000"/>
          </a:bodyPr>
          <a:lstStyle/>
          <a:p>
            <a:pPr marL="0" lvl="0" indent="0">
              <a:buNone/>
            </a:pPr>
            <a:r>
              <a:rPr lang="en-US" sz="2800" b="1" dirty="0"/>
              <a:t>1495 Vagabonds and Beggars Act: </a:t>
            </a:r>
            <a:r>
              <a:rPr lang="en-US" sz="2800" dirty="0"/>
              <a:t>‘idle’ people are put in stocks then sent back to their birth village</a:t>
            </a:r>
          </a:p>
          <a:p>
            <a:pPr marL="0" lvl="0" indent="0">
              <a:buNone/>
            </a:pPr>
            <a:r>
              <a:rPr lang="en-US" sz="2800" b="1" dirty="0"/>
              <a:t>1547 Vagrancy Act: </a:t>
            </a:r>
            <a:r>
              <a:rPr lang="en-US" sz="2800" dirty="0"/>
              <a:t>able-bodied vagabond without work for 3 days was branded and sold into slavery for 2 years – very severe and withdrawn in 3 years</a:t>
            </a:r>
          </a:p>
          <a:p>
            <a:pPr marL="0" lvl="0" indent="0">
              <a:buNone/>
            </a:pPr>
            <a:r>
              <a:rPr lang="en-US" sz="2800" b="1" dirty="0"/>
              <a:t>1597 Act for Relief of the Poor: </a:t>
            </a:r>
            <a:r>
              <a:rPr lang="en-US" sz="2800" dirty="0"/>
              <a:t>classified people as deserving poor v undeserving poor</a:t>
            </a:r>
          </a:p>
          <a:p>
            <a:pPr marL="0" lvl="0" indent="0">
              <a:buNone/>
            </a:pPr>
            <a:r>
              <a:rPr lang="en-US" sz="2800" b="1" dirty="0"/>
              <a:t>1601 Poor Laws: </a:t>
            </a:r>
            <a:r>
              <a:rPr lang="en-US" sz="2800" dirty="0" smtClean="0"/>
              <a:t>stipulated that Churches must provide </a:t>
            </a:r>
            <a:r>
              <a:rPr lang="en-US" sz="2800" dirty="0"/>
              <a:t>aid to the ‘deserving poor’ and </a:t>
            </a:r>
            <a:r>
              <a:rPr lang="en-US" sz="2800" dirty="0" smtClean="0"/>
              <a:t>punishments were applied to the </a:t>
            </a:r>
            <a:r>
              <a:rPr lang="en-US" sz="2800" dirty="0"/>
              <a:t>‘undeserving poor’</a:t>
            </a:r>
          </a:p>
          <a:p>
            <a:pPr marL="0" indent="0">
              <a:buNone/>
            </a:pPr>
            <a:endParaRPr lang="en-US" sz="2800" dirty="0"/>
          </a:p>
          <a:p>
            <a:pPr marL="0" indent="0">
              <a:buNone/>
            </a:pPr>
            <a:endParaRPr lang="en-US" sz="2800" dirty="0"/>
          </a:p>
        </p:txBody>
      </p:sp>
    </p:spTree>
    <p:extLst>
      <p:ext uri="{BB962C8B-B14F-4D97-AF65-F5344CB8AC3E}">
        <p14:creationId xmlns:p14="http://schemas.microsoft.com/office/powerpoint/2010/main" val="380852639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2"/>
          </a:lnRef>
          <a:fillRef idx="2">
            <a:schemeClr val="accent2"/>
          </a:fillRef>
          <a:effectRef idx="1">
            <a:schemeClr val="accent2"/>
          </a:effectRef>
          <a:fontRef idx="minor">
            <a:schemeClr val="dk1"/>
          </a:fontRef>
        </p:style>
        <p:txBody>
          <a:bodyPr/>
          <a:lstStyle/>
          <a:p>
            <a:r>
              <a:rPr lang="en-US" dirty="0" smtClean="0"/>
              <a:t>Witchcraft </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There is general belief in witchcraft which is fuelled by religious changes and James I’s interest in witches, attitudes towards women and the uncertainty created by the civil wars</a:t>
            </a:r>
          </a:p>
          <a:p>
            <a:r>
              <a:rPr lang="en-US" dirty="0" smtClean="0"/>
              <a:t>Matthew Hopkins: ‘Witch-finder General’ 1645</a:t>
            </a:r>
          </a:p>
          <a:p>
            <a:r>
              <a:rPr lang="en-US" dirty="0" smtClean="0"/>
              <a:t>In the later 17</a:t>
            </a:r>
            <a:r>
              <a:rPr lang="en-US" baseline="30000" dirty="0" smtClean="0"/>
              <a:t>th</a:t>
            </a:r>
            <a:r>
              <a:rPr lang="en-US" dirty="0" smtClean="0"/>
              <a:t> century, there was an increasing demand for a more scientific and objective approach to evidence (Age of Enlightenment)</a:t>
            </a:r>
          </a:p>
          <a:p>
            <a:r>
              <a:rPr lang="en-US" dirty="0" smtClean="0"/>
              <a:t>Superstitious attitudes decrease – ‘witches’ seen as confidence tricksters</a:t>
            </a:r>
          </a:p>
        </p:txBody>
      </p:sp>
      <p:sp>
        <p:nvSpPr>
          <p:cNvPr id="4" name="Snip Diagonal Corner Rectangle 3"/>
          <p:cNvSpPr/>
          <p:nvPr/>
        </p:nvSpPr>
        <p:spPr>
          <a:xfrm>
            <a:off x="6372200" y="836712"/>
            <a:ext cx="2592288" cy="720080"/>
          </a:xfrm>
          <a:prstGeom prst="snip2Diag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GB" dirty="0" smtClean="0"/>
              <a:t>Evidence: James I’s </a:t>
            </a:r>
            <a:r>
              <a:rPr lang="en-GB" i="1" dirty="0" err="1" smtClean="0"/>
              <a:t>Demonologie</a:t>
            </a:r>
            <a:endParaRPr lang="en-GB" i="1" dirty="0"/>
          </a:p>
        </p:txBody>
      </p:sp>
    </p:spTree>
    <p:extLst>
      <p:ext uri="{BB962C8B-B14F-4D97-AF65-F5344CB8AC3E}">
        <p14:creationId xmlns:p14="http://schemas.microsoft.com/office/powerpoint/2010/main" val="374894453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2"/>
          </a:lnRef>
          <a:fillRef idx="2">
            <a:schemeClr val="accent2"/>
          </a:fillRef>
          <a:effectRef idx="1">
            <a:schemeClr val="accent2"/>
          </a:effectRef>
          <a:fontRef idx="minor">
            <a:schemeClr val="dk1"/>
          </a:fontRef>
        </p:style>
        <p:txBody>
          <a:bodyPr/>
          <a:lstStyle/>
          <a:p>
            <a:r>
              <a:rPr lang="en-US" dirty="0" smtClean="0"/>
              <a:t>Increased Witchcraft Accusations </a:t>
            </a:r>
            <a:endParaRPr lang="en-US" dirty="0"/>
          </a:p>
        </p:txBody>
      </p:sp>
      <p:sp>
        <p:nvSpPr>
          <p:cNvPr id="3" name="Content Placeholder 2"/>
          <p:cNvSpPr>
            <a:spLocks noGrp="1"/>
          </p:cNvSpPr>
          <p:nvPr>
            <p:ph idx="1"/>
          </p:nvPr>
        </p:nvSpPr>
        <p:spPr/>
        <p:style>
          <a:lnRef idx="2">
            <a:schemeClr val="accent2"/>
          </a:lnRef>
          <a:fillRef idx="1">
            <a:schemeClr val="lt1"/>
          </a:fillRef>
          <a:effectRef idx="0">
            <a:schemeClr val="accent2"/>
          </a:effectRef>
          <a:fontRef idx="minor">
            <a:schemeClr val="dk1"/>
          </a:fontRef>
        </p:style>
        <p:txBody>
          <a:bodyPr>
            <a:normAutofit/>
          </a:bodyPr>
          <a:lstStyle/>
          <a:p>
            <a:r>
              <a:rPr lang="en-US" sz="4800" dirty="0" smtClean="0"/>
              <a:t>Religion and witchcraft</a:t>
            </a:r>
          </a:p>
          <a:p>
            <a:r>
              <a:rPr lang="en-US" sz="4800" dirty="0" smtClean="0"/>
              <a:t>James’ </a:t>
            </a:r>
            <a:r>
              <a:rPr lang="en-US" sz="4800" i="1" dirty="0" err="1" smtClean="0"/>
              <a:t>Demonologie</a:t>
            </a:r>
            <a:endParaRPr lang="en-US" sz="4800" i="1" dirty="0" smtClean="0"/>
          </a:p>
          <a:p>
            <a:r>
              <a:rPr lang="en-US" sz="4800" dirty="0" smtClean="0"/>
              <a:t>Social Upheaval </a:t>
            </a:r>
          </a:p>
          <a:p>
            <a:r>
              <a:rPr lang="en-US" sz="4800" dirty="0" smtClean="0"/>
              <a:t>Matthew Hopkins</a:t>
            </a:r>
          </a:p>
          <a:p>
            <a:r>
              <a:rPr lang="en-US" sz="4800" dirty="0" smtClean="0"/>
              <a:t>Attitudes towards women</a:t>
            </a:r>
          </a:p>
          <a:p>
            <a:endParaRPr lang="en-US" dirty="0" smtClean="0"/>
          </a:p>
        </p:txBody>
      </p:sp>
    </p:spTree>
    <p:extLst>
      <p:ext uri="{BB962C8B-B14F-4D97-AF65-F5344CB8AC3E}">
        <p14:creationId xmlns:p14="http://schemas.microsoft.com/office/powerpoint/2010/main" val="424724108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3">
              <a:shade val="50000"/>
            </a:schemeClr>
          </a:lnRef>
          <a:fillRef idx="1">
            <a:schemeClr val="accent3"/>
          </a:fillRef>
          <a:effectRef idx="0">
            <a:schemeClr val="accent3"/>
          </a:effectRef>
          <a:fontRef idx="minor">
            <a:schemeClr val="lt1"/>
          </a:fontRef>
        </p:style>
        <p:txBody>
          <a:bodyPr/>
          <a:lstStyle/>
          <a:p>
            <a:r>
              <a:rPr lang="en-US" dirty="0" smtClean="0"/>
              <a:t>Enclosed Land</a:t>
            </a:r>
            <a:endParaRPr lang="en-US" dirty="0"/>
          </a:p>
        </p:txBody>
      </p:sp>
      <p:sp>
        <p:nvSpPr>
          <p:cNvPr id="3" name="Content Placeholder 2"/>
          <p:cNvSpPr>
            <a:spLocks noGrp="1"/>
          </p:cNvSpPr>
          <p:nvPr>
            <p:ph sz="half" idx="1"/>
          </p:nvPr>
        </p:nvSpPr>
        <p:spPr/>
        <p:txBody>
          <a:bodyPr>
            <a:normAutofit lnSpcReduction="10000"/>
          </a:bodyPr>
          <a:lstStyle/>
          <a:p>
            <a:r>
              <a:rPr lang="en-US" dirty="0" smtClean="0"/>
              <a:t>Wealthy landowners begin enclosing their land protect their property and profits</a:t>
            </a:r>
          </a:p>
          <a:p>
            <a:r>
              <a:rPr lang="en-US" dirty="0" smtClean="0"/>
              <a:t>The 1671 Game Act made hunting and gathering materials on enclosed land illegal</a:t>
            </a:r>
          </a:p>
          <a:p>
            <a:r>
              <a:rPr lang="en-US" dirty="0" smtClean="0"/>
              <a:t>Opinions about this law was divided along class lines</a:t>
            </a:r>
          </a:p>
        </p:txBody>
      </p:sp>
      <p:sp>
        <p:nvSpPr>
          <p:cNvPr id="7" name="Content Placeholder 6"/>
          <p:cNvSpPr>
            <a:spLocks noGrp="1"/>
          </p:cNvSpPr>
          <p:nvPr>
            <p:ph sz="half" idx="2"/>
          </p:nvPr>
        </p:nvSpPr>
        <p:spPr/>
        <p:txBody>
          <a:bodyPr>
            <a:normAutofit lnSpcReduction="10000"/>
          </a:bodyPr>
          <a:lstStyle/>
          <a:p>
            <a:endParaRPr lang="en-US" dirty="0"/>
          </a:p>
        </p:txBody>
      </p:sp>
      <p:pic>
        <p:nvPicPr>
          <p:cNvPr id="409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r="30149"/>
          <a:stretch/>
        </p:blipFill>
        <p:spPr bwMode="auto">
          <a:xfrm>
            <a:off x="4572000" y="1628800"/>
            <a:ext cx="4258101"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Snip Diagonal Corner Rectangle 7"/>
          <p:cNvSpPr/>
          <p:nvPr/>
        </p:nvSpPr>
        <p:spPr>
          <a:xfrm>
            <a:off x="4499992" y="5517232"/>
            <a:ext cx="4392488" cy="1152128"/>
          </a:xfrm>
          <a:prstGeom prst="snip2Diag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n-US" sz="2100" dirty="0" smtClean="0"/>
              <a:t>Consider the differences/similarities between Norman poaching and EME poaching.</a:t>
            </a:r>
            <a:endParaRPr lang="en-US" sz="2100" dirty="0"/>
          </a:p>
        </p:txBody>
      </p:sp>
    </p:spTree>
    <p:extLst>
      <p:ext uri="{BB962C8B-B14F-4D97-AF65-F5344CB8AC3E}">
        <p14:creationId xmlns:p14="http://schemas.microsoft.com/office/powerpoint/2010/main" val="327208972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0">
            <a:schemeClr val="accent1"/>
          </a:lnRef>
          <a:fillRef idx="3">
            <a:schemeClr val="accent1"/>
          </a:fillRef>
          <a:effectRef idx="3">
            <a:schemeClr val="accent1"/>
          </a:effectRef>
          <a:fontRef idx="minor">
            <a:schemeClr val="lt1"/>
          </a:fontRef>
        </p:style>
        <p:txBody>
          <a:bodyPr/>
          <a:lstStyle/>
          <a:p>
            <a:r>
              <a:rPr lang="en-US" dirty="0" smtClean="0"/>
              <a:t>Smuggling</a:t>
            </a:r>
            <a:endParaRPr lang="en-US" dirty="0"/>
          </a:p>
        </p:txBody>
      </p:sp>
      <p:sp>
        <p:nvSpPr>
          <p:cNvPr id="3" name="Content Placeholder 2"/>
          <p:cNvSpPr>
            <a:spLocks noGrp="1"/>
          </p:cNvSpPr>
          <p:nvPr>
            <p:ph sz="half" idx="1"/>
          </p:nvPr>
        </p:nvSpPr>
        <p:spPr>
          <a:xfrm>
            <a:off x="457200" y="1700808"/>
            <a:ext cx="8003232" cy="4425355"/>
          </a:xfrm>
          <a:solidFill>
            <a:schemeClr val="accent1">
              <a:lumMod val="20000"/>
              <a:lumOff val="80000"/>
            </a:schemeClr>
          </a:solidFill>
        </p:spPr>
        <p:style>
          <a:lnRef idx="2">
            <a:schemeClr val="accent1"/>
          </a:lnRef>
          <a:fillRef idx="1">
            <a:schemeClr val="lt1"/>
          </a:fillRef>
          <a:effectRef idx="0">
            <a:schemeClr val="accent1"/>
          </a:effectRef>
          <a:fontRef idx="minor">
            <a:schemeClr val="dk1"/>
          </a:fontRef>
        </p:style>
        <p:txBody>
          <a:bodyPr>
            <a:normAutofit/>
          </a:bodyPr>
          <a:lstStyle/>
          <a:p>
            <a:r>
              <a:rPr lang="en-US" sz="3600" dirty="0" smtClean="0"/>
              <a:t>Import duties were first introduced in the 17</a:t>
            </a:r>
            <a:r>
              <a:rPr lang="en-US" sz="3600" baseline="30000" dirty="0" smtClean="0"/>
              <a:t>th</a:t>
            </a:r>
            <a:r>
              <a:rPr lang="en-US" sz="3600" dirty="0" smtClean="0"/>
              <a:t> century</a:t>
            </a:r>
          </a:p>
          <a:p>
            <a:r>
              <a:rPr lang="en-US" sz="3600" dirty="0" smtClean="0"/>
              <a:t>Taxes applied to </a:t>
            </a:r>
            <a:br>
              <a:rPr lang="en-US" sz="3600" dirty="0" smtClean="0"/>
            </a:br>
            <a:r>
              <a:rPr lang="en-US" sz="3600" dirty="0" smtClean="0"/>
              <a:t>some luxury </a:t>
            </a:r>
            <a:br>
              <a:rPr lang="en-US" sz="3600" dirty="0" smtClean="0"/>
            </a:br>
            <a:r>
              <a:rPr lang="en-US" sz="3600" dirty="0" smtClean="0"/>
              <a:t>items, </a:t>
            </a:r>
            <a:r>
              <a:rPr lang="en-US" sz="3600" dirty="0" err="1" smtClean="0"/>
              <a:t>ie</a:t>
            </a:r>
            <a:r>
              <a:rPr lang="en-US" sz="3600" dirty="0" smtClean="0"/>
              <a:t>: alcohol </a:t>
            </a:r>
            <a:br>
              <a:rPr lang="en-US" sz="3600" dirty="0" smtClean="0"/>
            </a:br>
            <a:r>
              <a:rPr lang="en-US" sz="3600" dirty="0" smtClean="0"/>
              <a:t>and tea</a:t>
            </a:r>
            <a:endParaRPr lang="en-US" sz="3600" dirty="0"/>
          </a:p>
        </p:txBody>
      </p:sp>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11960" y="3068960"/>
            <a:ext cx="4680181" cy="35101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0460988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5"/>
          </a:lnRef>
          <a:fillRef idx="3">
            <a:schemeClr val="accent5"/>
          </a:fillRef>
          <a:effectRef idx="2">
            <a:schemeClr val="accent5"/>
          </a:effectRef>
          <a:fontRef idx="minor">
            <a:schemeClr val="lt1"/>
          </a:fontRef>
        </p:style>
        <p:txBody>
          <a:bodyPr>
            <a:normAutofit/>
          </a:bodyPr>
          <a:lstStyle/>
          <a:p>
            <a:r>
              <a:rPr lang="en-GB" dirty="0" smtClean="0"/>
              <a:t>Factors influencing Crime</a:t>
            </a:r>
            <a:endParaRPr lang="en-GB"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550608532"/>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Snip Diagonal Corner Rectangle 4"/>
          <p:cNvSpPr/>
          <p:nvPr/>
        </p:nvSpPr>
        <p:spPr>
          <a:xfrm>
            <a:off x="2915816" y="6103229"/>
            <a:ext cx="6120680" cy="692696"/>
          </a:xfrm>
          <a:prstGeom prst="snip2Diag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2800" b="1" dirty="0" smtClean="0"/>
              <a:t>Match up the crimes with their factors.</a:t>
            </a:r>
            <a:endParaRPr lang="en-US" sz="2800" b="1" dirty="0"/>
          </a:p>
        </p:txBody>
      </p:sp>
    </p:spTree>
    <p:extLst>
      <p:ext uri="{BB962C8B-B14F-4D97-AF65-F5344CB8AC3E}">
        <p14:creationId xmlns:p14="http://schemas.microsoft.com/office/powerpoint/2010/main" val="253734107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Industrial England, </a:t>
            </a:r>
            <a:br>
              <a:rPr lang="en-US" dirty="0" smtClean="0"/>
            </a:br>
            <a:r>
              <a:rPr lang="en-US" dirty="0" smtClean="0"/>
              <a:t>1700-1900</a:t>
            </a:r>
            <a:endParaRPr lang="en-US" dirty="0"/>
          </a:p>
        </p:txBody>
      </p:sp>
      <p:sp>
        <p:nvSpPr>
          <p:cNvPr id="5" name="Text Placeholder 4"/>
          <p:cNvSpPr>
            <a:spLocks noGrp="1"/>
          </p:cNvSpPr>
          <p:nvPr>
            <p:ph type="body" idx="1"/>
          </p:nvPr>
        </p:nvSpPr>
        <p:spPr/>
        <p:txBody>
          <a:bodyPr/>
          <a:lstStyle/>
          <a:p>
            <a:endParaRPr lang="en-US"/>
          </a:p>
        </p:txBody>
      </p:sp>
    </p:spTree>
    <p:extLst>
      <p:ext uri="{BB962C8B-B14F-4D97-AF65-F5344CB8AC3E}">
        <p14:creationId xmlns:p14="http://schemas.microsoft.com/office/powerpoint/2010/main" val="67844289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2">
                    <a:lumMod val="50000"/>
                  </a:schemeClr>
                </a:solidFill>
              </a:rPr>
              <a:t>Smuggling</a:t>
            </a:r>
            <a:endParaRPr lang="en-US" dirty="0">
              <a:solidFill>
                <a:schemeClr val="accent2">
                  <a:lumMod val="50000"/>
                </a:schemeClr>
              </a:solidFill>
            </a:endParaRPr>
          </a:p>
        </p:txBody>
      </p:sp>
      <p:sp>
        <p:nvSpPr>
          <p:cNvPr id="4" name="Text Placeholder 3"/>
          <p:cNvSpPr>
            <a:spLocks noGrp="1"/>
          </p:cNvSpPr>
          <p:nvPr>
            <p:ph type="body" idx="1"/>
          </p:nvPr>
        </p:nvSpPr>
        <p:spPr>
          <a:xfrm>
            <a:off x="457200" y="1997150"/>
            <a:ext cx="4040188" cy="639762"/>
          </a:xfrm>
        </p:spPr>
        <p:style>
          <a:lnRef idx="0">
            <a:schemeClr val="accent2"/>
          </a:lnRef>
          <a:fillRef idx="3">
            <a:schemeClr val="accent2"/>
          </a:fillRef>
          <a:effectRef idx="3">
            <a:schemeClr val="accent2"/>
          </a:effectRef>
          <a:fontRef idx="minor">
            <a:schemeClr val="lt1"/>
          </a:fontRef>
        </p:style>
        <p:txBody>
          <a:bodyPr/>
          <a:lstStyle/>
          <a:p>
            <a:r>
              <a:rPr lang="en-US" dirty="0" smtClean="0"/>
              <a:t>Reasons for Increase</a:t>
            </a:r>
            <a:endParaRPr lang="en-US" dirty="0"/>
          </a:p>
        </p:txBody>
      </p:sp>
      <p:sp>
        <p:nvSpPr>
          <p:cNvPr id="3" name="Content Placeholder 2"/>
          <p:cNvSpPr>
            <a:spLocks noGrp="1"/>
          </p:cNvSpPr>
          <p:nvPr>
            <p:ph sz="half" idx="2"/>
          </p:nvPr>
        </p:nvSpPr>
        <p:spPr>
          <a:xfrm>
            <a:off x="457200" y="2646064"/>
            <a:ext cx="4040188" cy="3951288"/>
          </a:xfrm>
        </p:spPr>
        <p:style>
          <a:lnRef idx="2">
            <a:schemeClr val="accent2"/>
          </a:lnRef>
          <a:fillRef idx="1">
            <a:schemeClr val="lt1"/>
          </a:fillRef>
          <a:effectRef idx="0">
            <a:schemeClr val="accent2"/>
          </a:effectRef>
          <a:fontRef idx="minor">
            <a:schemeClr val="dk1"/>
          </a:fontRef>
        </p:style>
        <p:txBody>
          <a:bodyPr>
            <a:normAutofit/>
          </a:bodyPr>
          <a:lstStyle/>
          <a:p>
            <a:r>
              <a:rPr lang="en-US" sz="3200" dirty="0" smtClean="0"/>
              <a:t>Fear of smugglers</a:t>
            </a:r>
          </a:p>
          <a:p>
            <a:r>
              <a:rPr lang="en-US" sz="3200" dirty="0" smtClean="0"/>
              <a:t>Attraction of smuggling</a:t>
            </a:r>
          </a:p>
          <a:p>
            <a:r>
              <a:rPr lang="en-US" sz="3200" dirty="0" err="1" smtClean="0"/>
              <a:t>Organised</a:t>
            </a:r>
            <a:r>
              <a:rPr lang="en-US" sz="3200" dirty="0" smtClean="0"/>
              <a:t> Gangs</a:t>
            </a:r>
          </a:p>
          <a:p>
            <a:r>
              <a:rPr lang="en-US" sz="3200" dirty="0" smtClean="0"/>
              <a:t>Public Attitudes</a:t>
            </a:r>
            <a:endParaRPr lang="en-US" sz="3200" dirty="0"/>
          </a:p>
        </p:txBody>
      </p:sp>
      <p:sp>
        <p:nvSpPr>
          <p:cNvPr id="5" name="Text Placeholder 4"/>
          <p:cNvSpPr>
            <a:spLocks noGrp="1"/>
          </p:cNvSpPr>
          <p:nvPr>
            <p:ph type="body" sz="quarter" idx="3"/>
          </p:nvPr>
        </p:nvSpPr>
        <p:spPr>
          <a:xfrm>
            <a:off x="4645025" y="1997150"/>
            <a:ext cx="4041775" cy="639762"/>
          </a:xfrm>
        </p:spPr>
        <p:style>
          <a:lnRef idx="0">
            <a:schemeClr val="accent2"/>
          </a:lnRef>
          <a:fillRef idx="3">
            <a:schemeClr val="accent2"/>
          </a:fillRef>
          <a:effectRef idx="3">
            <a:schemeClr val="accent2"/>
          </a:effectRef>
          <a:fontRef idx="minor">
            <a:schemeClr val="lt1"/>
          </a:fontRef>
        </p:style>
        <p:txBody>
          <a:bodyPr/>
          <a:lstStyle/>
          <a:p>
            <a:r>
              <a:rPr lang="en-US" dirty="0" smtClean="0"/>
              <a:t>Reasons for Decrease</a:t>
            </a:r>
            <a:endParaRPr lang="en-US" dirty="0"/>
          </a:p>
        </p:txBody>
      </p:sp>
      <p:sp>
        <p:nvSpPr>
          <p:cNvPr id="6" name="Content Placeholder 5"/>
          <p:cNvSpPr>
            <a:spLocks noGrp="1"/>
          </p:cNvSpPr>
          <p:nvPr>
            <p:ph sz="quarter" idx="4"/>
          </p:nvPr>
        </p:nvSpPr>
        <p:spPr>
          <a:xfrm>
            <a:off x="4645025" y="2646064"/>
            <a:ext cx="4041775" cy="3951288"/>
          </a:xfrm>
        </p:spPr>
        <p:style>
          <a:lnRef idx="2">
            <a:schemeClr val="accent2"/>
          </a:lnRef>
          <a:fillRef idx="1">
            <a:schemeClr val="lt1"/>
          </a:fillRef>
          <a:effectRef idx="0">
            <a:schemeClr val="accent2"/>
          </a:effectRef>
          <a:fontRef idx="minor">
            <a:schemeClr val="dk1"/>
          </a:fontRef>
        </p:style>
        <p:txBody>
          <a:bodyPr>
            <a:normAutofit/>
          </a:bodyPr>
          <a:lstStyle/>
          <a:p>
            <a:r>
              <a:rPr lang="en-US" sz="3200" dirty="0" smtClean="0"/>
              <a:t>Harsher punishments</a:t>
            </a:r>
          </a:p>
          <a:p>
            <a:r>
              <a:rPr lang="en-US" sz="3200" dirty="0" smtClean="0"/>
              <a:t>Improved law enforcement</a:t>
            </a:r>
          </a:p>
          <a:p>
            <a:r>
              <a:rPr lang="en-US" sz="3200" dirty="0" smtClean="0"/>
              <a:t>Government changes</a:t>
            </a:r>
            <a:endParaRPr lang="en-US" sz="3200" dirty="0"/>
          </a:p>
        </p:txBody>
      </p:sp>
      <p:sp>
        <p:nvSpPr>
          <p:cNvPr id="7" name="Rectangle 6"/>
          <p:cNvSpPr/>
          <p:nvPr/>
        </p:nvSpPr>
        <p:spPr>
          <a:xfrm>
            <a:off x="467544" y="1157843"/>
            <a:ext cx="8208912" cy="830997"/>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ctr"/>
            <a:r>
              <a:rPr lang="en-US" sz="2400" dirty="0"/>
              <a:t>Goods were brought into the country without paying import duties, allowing traders to sell at a cheaper price</a:t>
            </a:r>
          </a:p>
        </p:txBody>
      </p:sp>
      <p:sp>
        <p:nvSpPr>
          <p:cNvPr id="8" name="Snip Diagonal Corner Rectangle 7"/>
          <p:cNvSpPr/>
          <p:nvPr/>
        </p:nvSpPr>
        <p:spPr>
          <a:xfrm>
            <a:off x="6300192" y="144016"/>
            <a:ext cx="2736304" cy="908720"/>
          </a:xfrm>
          <a:prstGeom prst="snip2Diag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2400" dirty="0" smtClean="0"/>
              <a:t>Specific evidence: </a:t>
            </a:r>
            <a:r>
              <a:rPr lang="en-US" sz="2400" dirty="0" err="1" smtClean="0"/>
              <a:t>Hawkhurst</a:t>
            </a:r>
            <a:r>
              <a:rPr lang="en-US" sz="2400" dirty="0" smtClean="0"/>
              <a:t> Gang</a:t>
            </a:r>
            <a:endParaRPr lang="en-US" sz="2400" dirty="0"/>
          </a:p>
        </p:txBody>
      </p:sp>
    </p:spTree>
    <p:extLst>
      <p:ext uri="{BB962C8B-B14F-4D97-AF65-F5344CB8AC3E}">
        <p14:creationId xmlns:p14="http://schemas.microsoft.com/office/powerpoint/2010/main" val="154325236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0">
            <a:schemeClr val="accent5"/>
          </a:lnRef>
          <a:fillRef idx="3">
            <a:schemeClr val="accent5"/>
          </a:fillRef>
          <a:effectRef idx="3">
            <a:schemeClr val="accent5"/>
          </a:effectRef>
          <a:fontRef idx="minor">
            <a:schemeClr val="lt1"/>
          </a:fontRef>
        </p:style>
        <p:txBody>
          <a:bodyPr/>
          <a:lstStyle/>
          <a:p>
            <a:r>
              <a:rPr lang="en-US" dirty="0" smtClean="0"/>
              <a:t>Highway Robbery</a:t>
            </a:r>
            <a:endParaRPr lang="en-US" dirty="0"/>
          </a:p>
        </p:txBody>
      </p:sp>
      <p:sp>
        <p:nvSpPr>
          <p:cNvPr id="3" name="Content Placeholder 2"/>
          <p:cNvSpPr>
            <a:spLocks noGrp="1"/>
          </p:cNvSpPr>
          <p:nvPr>
            <p:ph idx="1"/>
          </p:nvPr>
        </p:nvSpPr>
        <p:spPr>
          <a:xfrm>
            <a:off x="457200" y="1600200"/>
            <a:ext cx="8229600" cy="4997152"/>
          </a:xfrm>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marL="0" indent="0">
              <a:buNone/>
            </a:pPr>
            <a:r>
              <a:rPr lang="en-US" sz="3500" b="1" u="sng" dirty="0" smtClean="0">
                <a:solidFill>
                  <a:schemeClr val="accent5">
                    <a:lumMod val="50000"/>
                  </a:schemeClr>
                </a:solidFill>
              </a:rPr>
              <a:t>Increase in crime: </a:t>
            </a:r>
          </a:p>
          <a:p>
            <a:r>
              <a:rPr lang="en-US" dirty="0" smtClean="0"/>
              <a:t>Road improvements</a:t>
            </a:r>
          </a:p>
          <a:p>
            <a:r>
              <a:rPr lang="en-US" dirty="0" smtClean="0"/>
              <a:t>Movement of people </a:t>
            </a:r>
          </a:p>
          <a:p>
            <a:pPr lvl="1"/>
            <a:r>
              <a:rPr lang="en-US" dirty="0" smtClean="0"/>
              <a:t>And their money</a:t>
            </a:r>
          </a:p>
          <a:p>
            <a:r>
              <a:rPr lang="en-US" dirty="0" smtClean="0"/>
              <a:t>Increased unemployment</a:t>
            </a:r>
            <a:endParaRPr lang="en-US" dirty="0"/>
          </a:p>
          <a:p>
            <a:r>
              <a:rPr lang="en-US" dirty="0" smtClean="0"/>
              <a:t>Ineffective law enforcement</a:t>
            </a:r>
          </a:p>
          <a:p>
            <a:pPr marL="0" indent="0">
              <a:buNone/>
            </a:pPr>
            <a:r>
              <a:rPr lang="en-US" sz="3500" b="1" u="sng" dirty="0" smtClean="0">
                <a:solidFill>
                  <a:schemeClr val="accent5">
                    <a:lumMod val="50000"/>
                  </a:schemeClr>
                </a:solidFill>
              </a:rPr>
              <a:t>Decrease in crime:</a:t>
            </a:r>
          </a:p>
          <a:p>
            <a:r>
              <a:rPr lang="en-US" dirty="0" smtClean="0"/>
              <a:t>Improved banking systems</a:t>
            </a:r>
          </a:p>
          <a:p>
            <a:r>
              <a:rPr lang="en-US" dirty="0" smtClean="0"/>
              <a:t>Mounted patrols (Bow Street Runners)</a:t>
            </a:r>
          </a:p>
          <a:p>
            <a:r>
              <a:rPr lang="en-US" dirty="0" smtClean="0"/>
              <a:t>Harsh punishments</a:t>
            </a:r>
          </a:p>
          <a:p>
            <a:endParaRPr lang="en-US" dirty="0" smtClean="0"/>
          </a:p>
          <a:p>
            <a:endParaRPr lang="en-US" dirty="0" smtClean="0"/>
          </a:p>
        </p:txBody>
      </p:sp>
      <p:sp>
        <p:nvSpPr>
          <p:cNvPr id="4" name="Snip Diagonal Corner Rectangle 3"/>
          <p:cNvSpPr/>
          <p:nvPr/>
        </p:nvSpPr>
        <p:spPr>
          <a:xfrm>
            <a:off x="5796136" y="2492896"/>
            <a:ext cx="2880320" cy="1440160"/>
          </a:xfrm>
          <a:prstGeom prst="snip2Diag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en-GB" sz="2400" dirty="0" smtClean="0"/>
              <a:t>Evidence: Dick Turpin and Jack Shepherd</a:t>
            </a:r>
            <a:endParaRPr lang="en-GB" sz="2400" dirty="0"/>
          </a:p>
        </p:txBody>
      </p:sp>
    </p:spTree>
    <p:extLst>
      <p:ext uri="{BB962C8B-B14F-4D97-AF65-F5344CB8AC3E}">
        <p14:creationId xmlns:p14="http://schemas.microsoft.com/office/powerpoint/2010/main" val="233655719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0">
            <a:schemeClr val="accent4"/>
          </a:lnRef>
          <a:fillRef idx="3">
            <a:schemeClr val="accent4"/>
          </a:fillRef>
          <a:effectRef idx="3">
            <a:schemeClr val="accent4"/>
          </a:effectRef>
          <a:fontRef idx="minor">
            <a:schemeClr val="lt1"/>
          </a:fontRef>
        </p:style>
        <p:txBody>
          <a:bodyPr/>
          <a:lstStyle/>
          <a:p>
            <a:r>
              <a:rPr lang="en-US" dirty="0" smtClean="0"/>
              <a:t>Poaching</a:t>
            </a:r>
            <a:endParaRPr lang="en-US" dirty="0"/>
          </a:p>
        </p:txBody>
      </p:sp>
      <p:sp>
        <p:nvSpPr>
          <p:cNvPr id="3" name="Content Placeholder 2"/>
          <p:cNvSpPr>
            <a:spLocks noGrp="1"/>
          </p:cNvSpPr>
          <p:nvPr>
            <p:ph idx="1"/>
          </p:nvPr>
        </p:nvSpPr>
        <p:spPr/>
        <p:style>
          <a:lnRef idx="1">
            <a:schemeClr val="accent4"/>
          </a:lnRef>
          <a:fillRef idx="2">
            <a:schemeClr val="accent4"/>
          </a:fillRef>
          <a:effectRef idx="1">
            <a:schemeClr val="accent4"/>
          </a:effectRef>
          <a:fontRef idx="minor">
            <a:schemeClr val="dk1"/>
          </a:fontRef>
        </p:style>
        <p:txBody>
          <a:bodyPr/>
          <a:lstStyle/>
          <a:p>
            <a:r>
              <a:rPr lang="en-US" dirty="0" smtClean="0"/>
              <a:t>The 1723 Black Act makes poaching a capital offense (repealed in 1823 to reduce penalty)</a:t>
            </a:r>
          </a:p>
          <a:p>
            <a:pPr lvl="1"/>
            <a:r>
              <a:rPr lang="en-US" dirty="0" smtClean="0"/>
              <a:t>A response to the Waltham Blacks poaching gang</a:t>
            </a:r>
          </a:p>
          <a:p>
            <a:r>
              <a:rPr lang="en-US" dirty="0" smtClean="0"/>
              <a:t>Only landowners </a:t>
            </a:r>
            <a:br>
              <a:rPr lang="en-US" dirty="0" smtClean="0"/>
            </a:br>
            <a:r>
              <a:rPr lang="en-US" dirty="0" smtClean="0"/>
              <a:t>with land worth </a:t>
            </a:r>
            <a:br>
              <a:rPr lang="en-US" dirty="0" smtClean="0"/>
            </a:br>
            <a:r>
              <a:rPr lang="en-US" dirty="0" smtClean="0"/>
              <a:t>over £100 a year </a:t>
            </a:r>
            <a:br>
              <a:rPr lang="en-US" dirty="0" smtClean="0"/>
            </a:br>
            <a:r>
              <a:rPr lang="en-US" dirty="0" smtClean="0"/>
              <a:t>were allowed to </a:t>
            </a:r>
            <a:br>
              <a:rPr lang="en-US" dirty="0" smtClean="0"/>
            </a:br>
            <a:r>
              <a:rPr lang="en-US" dirty="0" smtClean="0"/>
              <a:t>hunt </a:t>
            </a:r>
          </a:p>
          <a:p>
            <a:endParaRPr lang="en-US" dirty="0"/>
          </a:p>
        </p:txBody>
      </p:sp>
      <p:pic>
        <p:nvPicPr>
          <p:cNvPr id="3074" name="Picture 2" descr="Image result for black act 17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5936" y="3143361"/>
            <a:ext cx="4880967" cy="34505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414362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403648" y="1268760"/>
            <a:ext cx="6195673" cy="44254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457200" y="116632"/>
            <a:ext cx="8229600" cy="1143000"/>
          </a:xfrm>
        </p:spPr>
        <p:style>
          <a:lnRef idx="0">
            <a:schemeClr val="accent6"/>
          </a:lnRef>
          <a:fillRef idx="3">
            <a:schemeClr val="accent6"/>
          </a:fillRef>
          <a:effectRef idx="3">
            <a:schemeClr val="accent6"/>
          </a:effectRef>
          <a:fontRef idx="minor">
            <a:schemeClr val="lt1"/>
          </a:fontRef>
        </p:style>
        <p:txBody>
          <a:bodyPr/>
          <a:lstStyle/>
          <a:p>
            <a:r>
              <a:rPr lang="en-GB" dirty="0" err="1"/>
              <a:t>Tolpuddle</a:t>
            </a:r>
            <a:r>
              <a:rPr lang="en-GB" dirty="0"/>
              <a:t> </a:t>
            </a:r>
            <a:r>
              <a:rPr lang="en-GB" dirty="0" smtClean="0"/>
              <a:t>Martyrs</a:t>
            </a:r>
            <a:endParaRPr lang="en-GB" dirty="0"/>
          </a:p>
        </p:txBody>
      </p:sp>
      <p:sp>
        <p:nvSpPr>
          <p:cNvPr id="4" name="Rectangle 3"/>
          <p:cNvSpPr/>
          <p:nvPr/>
        </p:nvSpPr>
        <p:spPr>
          <a:xfrm>
            <a:off x="323528" y="5629007"/>
            <a:ext cx="8424936" cy="1200329"/>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r>
              <a:rPr lang="en-US" sz="2400" b="1" dirty="0"/>
              <a:t>"My lord, if we had violated any law it was not done intentionally. We were uniting together to save ourselves, our wives and families from starvation." (George Loveless)</a:t>
            </a:r>
            <a:endParaRPr lang="en-GB" sz="2400" b="1" dirty="0"/>
          </a:p>
        </p:txBody>
      </p:sp>
    </p:spTree>
    <p:extLst>
      <p:ext uri="{BB962C8B-B14F-4D97-AF65-F5344CB8AC3E}">
        <p14:creationId xmlns:p14="http://schemas.microsoft.com/office/powerpoint/2010/main" val="267289408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5"/>
          </a:lnRef>
          <a:fillRef idx="3">
            <a:schemeClr val="accent5"/>
          </a:fillRef>
          <a:effectRef idx="2">
            <a:schemeClr val="accent5"/>
          </a:effectRef>
          <a:fontRef idx="minor">
            <a:schemeClr val="lt1"/>
          </a:fontRef>
        </p:style>
        <p:txBody>
          <a:bodyPr>
            <a:normAutofit/>
          </a:bodyPr>
          <a:lstStyle/>
          <a:p>
            <a:r>
              <a:rPr lang="en-GB" dirty="0" smtClean="0"/>
              <a:t>Factors influencing Crime</a:t>
            </a:r>
            <a:endParaRPr lang="en-GB"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101267166"/>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Snip Diagonal Corner Rectangle 4"/>
          <p:cNvSpPr/>
          <p:nvPr/>
        </p:nvSpPr>
        <p:spPr>
          <a:xfrm>
            <a:off x="2915816" y="6103229"/>
            <a:ext cx="6120680" cy="692696"/>
          </a:xfrm>
          <a:prstGeom prst="snip2Diag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2800" b="1" dirty="0" smtClean="0"/>
              <a:t>Match up the crimes with their factors.</a:t>
            </a:r>
            <a:endParaRPr lang="en-US" sz="2800" b="1" dirty="0"/>
          </a:p>
        </p:txBody>
      </p:sp>
    </p:spTree>
    <p:extLst>
      <p:ext uri="{BB962C8B-B14F-4D97-AF65-F5344CB8AC3E}">
        <p14:creationId xmlns:p14="http://schemas.microsoft.com/office/powerpoint/2010/main" val="374103812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3050"/>
            <a:ext cx="8219256" cy="1162050"/>
          </a:xfrm>
        </p:spPr>
        <p:txBody>
          <a:bodyPr>
            <a:noAutofit/>
          </a:bodyPr>
          <a:lstStyle/>
          <a:p>
            <a:r>
              <a:rPr lang="en-GB" sz="4400" dirty="0" smtClean="0"/>
              <a:t>Change and Continuity</a:t>
            </a:r>
            <a:endParaRPr lang="en-GB" sz="4400" dirty="0"/>
          </a:p>
        </p:txBody>
      </p:sp>
      <p:sp>
        <p:nvSpPr>
          <p:cNvPr id="5" name="Content Placeholder 4"/>
          <p:cNvSpPr>
            <a:spLocks noGrp="1"/>
          </p:cNvSpPr>
          <p:nvPr>
            <p:ph idx="1"/>
          </p:nvPr>
        </p:nvSpPr>
        <p:spPr>
          <a:xfrm>
            <a:off x="3575050" y="1484784"/>
            <a:ext cx="5111750" cy="4641379"/>
          </a:xfrm>
        </p:spPr>
        <p:txBody>
          <a:bodyPr>
            <a:normAutofit fontScale="92500"/>
          </a:bodyPr>
          <a:lstStyle/>
          <a:p>
            <a:pPr marL="0" indent="0">
              <a:buNone/>
            </a:pPr>
            <a:r>
              <a:rPr lang="en-GB" b="1" dirty="0" smtClean="0"/>
              <a:t>1000-1900</a:t>
            </a:r>
          </a:p>
          <a:p>
            <a:r>
              <a:rPr lang="en-GB" dirty="0" smtClean="0"/>
              <a:t>Poverty is still a crime (crimes against property)</a:t>
            </a:r>
          </a:p>
          <a:p>
            <a:r>
              <a:rPr lang="en-GB" dirty="0" smtClean="0"/>
              <a:t>Laws continue to be created to benefit the upper class and keep the lower class in control</a:t>
            </a:r>
          </a:p>
          <a:p>
            <a:r>
              <a:rPr lang="en-GB" dirty="0" smtClean="0"/>
              <a:t>Changing attitudes of what is considered a criminal activity</a:t>
            </a:r>
            <a:endParaRPr lang="en-GB" dirty="0"/>
          </a:p>
        </p:txBody>
      </p:sp>
      <p:sp>
        <p:nvSpPr>
          <p:cNvPr id="6" name="Text Placeholder 5"/>
          <p:cNvSpPr>
            <a:spLocks noGrp="1"/>
          </p:cNvSpPr>
          <p:nvPr>
            <p:ph type="body" sz="half" idx="2"/>
          </p:nvPr>
        </p:nvSpPr>
        <p:spPr>
          <a:gradFill flip="none" rotWithShape="1">
            <a:gsLst>
              <a:gs pos="0">
                <a:schemeClr val="bg1">
                  <a:lumMod val="85000"/>
                  <a:shade val="30000"/>
                  <a:satMod val="115000"/>
                </a:schemeClr>
              </a:gs>
              <a:gs pos="50000">
                <a:schemeClr val="bg1">
                  <a:lumMod val="85000"/>
                  <a:shade val="67500"/>
                  <a:satMod val="115000"/>
                </a:schemeClr>
              </a:gs>
              <a:gs pos="100000">
                <a:schemeClr val="bg1">
                  <a:lumMod val="85000"/>
                  <a:shade val="100000"/>
                  <a:satMod val="115000"/>
                </a:schemeClr>
              </a:gs>
            </a:gsLst>
            <a:path path="circle">
              <a:fillToRect l="50000" t="50000" r="50000" b="50000"/>
            </a:path>
            <a:tileRect/>
          </a:gradFill>
        </p:spPr>
        <p:style>
          <a:lnRef idx="2">
            <a:schemeClr val="dk1"/>
          </a:lnRef>
          <a:fillRef idx="1">
            <a:schemeClr val="lt1"/>
          </a:fillRef>
          <a:effectRef idx="0">
            <a:schemeClr val="dk1"/>
          </a:effectRef>
          <a:fontRef idx="minor">
            <a:schemeClr val="dk1"/>
          </a:fontRef>
        </p:style>
        <p:txBody>
          <a:bodyPr>
            <a:noAutofit/>
          </a:bodyPr>
          <a:lstStyle/>
          <a:p>
            <a:pPr algn="r"/>
            <a:r>
              <a:rPr lang="en-GB" sz="4400" b="1" dirty="0" smtClean="0"/>
              <a:t>The Rich get Richer </a:t>
            </a:r>
          </a:p>
          <a:p>
            <a:endParaRPr lang="en-GB" sz="4400" b="1" dirty="0"/>
          </a:p>
          <a:p>
            <a:endParaRPr lang="en-GB" sz="4400" b="1" dirty="0" smtClean="0"/>
          </a:p>
          <a:p>
            <a:r>
              <a:rPr lang="en-GB" sz="4400" b="1" dirty="0" smtClean="0"/>
              <a:t>The Poor get prison</a:t>
            </a:r>
            <a:endParaRPr lang="en-GB" sz="4400" b="1" dirty="0"/>
          </a:p>
        </p:txBody>
      </p:sp>
    </p:spTree>
    <p:extLst>
      <p:ext uri="{BB962C8B-B14F-4D97-AF65-F5344CB8AC3E}">
        <p14:creationId xmlns:p14="http://schemas.microsoft.com/office/powerpoint/2010/main" val="198121286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Modern England, </a:t>
            </a:r>
            <a:br>
              <a:rPr lang="en-US" dirty="0" smtClean="0"/>
            </a:br>
            <a:r>
              <a:rPr lang="en-US" dirty="0" smtClean="0"/>
              <a:t>1900-present</a:t>
            </a:r>
            <a:endParaRPr lang="en-US" dirty="0"/>
          </a:p>
        </p:txBody>
      </p:sp>
      <p:sp>
        <p:nvSpPr>
          <p:cNvPr id="5" name="Text Placeholder 4"/>
          <p:cNvSpPr>
            <a:spLocks noGrp="1"/>
          </p:cNvSpPr>
          <p:nvPr>
            <p:ph type="body" idx="1"/>
          </p:nvPr>
        </p:nvSpPr>
        <p:spPr/>
        <p:txBody>
          <a:bodyPr/>
          <a:lstStyle/>
          <a:p>
            <a:endParaRPr lang="en-US"/>
          </a:p>
        </p:txBody>
      </p:sp>
    </p:spTree>
    <p:extLst>
      <p:ext uri="{BB962C8B-B14F-4D97-AF65-F5344CB8AC3E}">
        <p14:creationId xmlns:p14="http://schemas.microsoft.com/office/powerpoint/2010/main" val="144451445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style>
          <a:lnRef idx="1">
            <a:schemeClr val="accent5"/>
          </a:lnRef>
          <a:fillRef idx="3">
            <a:schemeClr val="accent5"/>
          </a:fillRef>
          <a:effectRef idx="2">
            <a:schemeClr val="accent5"/>
          </a:effectRef>
          <a:fontRef idx="minor">
            <a:schemeClr val="lt1"/>
          </a:fontRef>
        </p:style>
        <p:txBody>
          <a:bodyPr/>
          <a:lstStyle/>
          <a:p>
            <a:r>
              <a:rPr lang="en-GB" dirty="0" smtClean="0"/>
              <a:t>Changing Definitions of Crime</a:t>
            </a:r>
            <a:endParaRPr lang="en-GB" dirty="0"/>
          </a:p>
        </p:txBody>
      </p:sp>
      <p:sp>
        <p:nvSpPr>
          <p:cNvPr id="5" name="Content Placeholder 4"/>
          <p:cNvSpPr>
            <a:spLocks noGrp="1"/>
          </p:cNvSpPr>
          <p:nvPr>
            <p:ph idx="1"/>
          </p:nvPr>
        </p:nvSpPr>
        <p:spPr/>
        <p:txBody>
          <a:bodyPr/>
          <a:lstStyle/>
          <a:p>
            <a:r>
              <a:rPr lang="en-GB" dirty="0" smtClean="0"/>
              <a:t>There have been many significant social and economic changes in the 20</a:t>
            </a:r>
            <a:r>
              <a:rPr lang="en-GB" baseline="30000" dirty="0" smtClean="0"/>
              <a:t>th</a:t>
            </a:r>
            <a:r>
              <a:rPr lang="en-GB" dirty="0" smtClean="0"/>
              <a:t> century</a:t>
            </a:r>
          </a:p>
        </p:txBody>
      </p:sp>
      <p:pic>
        <p:nvPicPr>
          <p:cNvPr id="1026" name="Picture 2" descr="Image result for wwi"/>
          <p:cNvPicPr>
            <a:picLocks noChangeAspect="1" noChangeArrowheads="1"/>
          </p:cNvPicPr>
          <p:nvPr/>
        </p:nvPicPr>
        <p:blipFill rotWithShape="1">
          <a:blip r:embed="rId3">
            <a:extLst>
              <a:ext uri="{28A0092B-C50C-407E-A947-70E740481C1C}">
                <a14:useLocalDpi xmlns:a14="http://schemas.microsoft.com/office/drawing/2010/main" val="0"/>
              </a:ext>
            </a:extLst>
          </a:blip>
          <a:srcRect l="1" r="22911"/>
          <a:stretch/>
        </p:blipFill>
        <p:spPr bwMode="auto">
          <a:xfrm>
            <a:off x="179511" y="3212976"/>
            <a:ext cx="3996704" cy="3456385"/>
          </a:xfrm>
          <a:prstGeom prst="rect">
            <a:avLst/>
          </a:prstGeom>
          <a:noFill/>
          <a:extLst>
            <a:ext uri="{909E8E84-426E-40DD-AFC4-6F175D3DCCD1}">
              <a14:hiddenFill xmlns:a14="http://schemas.microsoft.com/office/drawing/2010/main">
                <a:solidFill>
                  <a:srgbClr val="FFFFFF"/>
                </a:solidFill>
              </a14:hiddenFill>
            </a:ext>
          </a:extLst>
        </p:spPr>
      </p:pic>
      <p:sp>
        <p:nvSpPr>
          <p:cNvPr id="2" name="AutoShape 4" descr="Image result for homophobia"/>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 name="AutoShape 6" descr="Image result for homophobia"/>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6" name="AutoShape 8" descr="Image result for homophobia"/>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8" name="Picture 2" descr="Image result for hate crimes">
            <a:extLst>
              <a:ext uri="{FF2B5EF4-FFF2-40B4-BE49-F238E27FC236}">
                <a16:creationId xmlns:a16="http://schemas.microsoft.com/office/drawing/2014/main" xmlns="" id="{35B4A159-804D-40D8-B3D2-3FF77E52B9B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27984" y="3356992"/>
            <a:ext cx="4478923" cy="29882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512285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0">
            <a:schemeClr val="accent2"/>
          </a:lnRef>
          <a:fillRef idx="3">
            <a:schemeClr val="accent2"/>
          </a:fillRef>
          <a:effectRef idx="3">
            <a:schemeClr val="accent2"/>
          </a:effectRef>
          <a:fontRef idx="minor">
            <a:schemeClr val="lt1"/>
          </a:fontRef>
        </p:style>
        <p:txBody>
          <a:bodyPr/>
          <a:lstStyle/>
          <a:p>
            <a:r>
              <a:rPr lang="en-GB" dirty="0" smtClean="0"/>
              <a:t>New Opportunities for Old Crimes</a:t>
            </a:r>
            <a:endParaRPr lang="en-GB" dirty="0"/>
          </a:p>
        </p:txBody>
      </p:sp>
      <p:sp>
        <p:nvSpPr>
          <p:cNvPr id="4" name="Content Placeholder 3"/>
          <p:cNvSpPr>
            <a:spLocks noGrp="1"/>
          </p:cNvSpPr>
          <p:nvPr>
            <p:ph sz="half" idx="1"/>
          </p:nvPr>
        </p:nvSpPr>
        <p:spPr>
          <a:xfrm>
            <a:off x="457200" y="1600200"/>
            <a:ext cx="3610744" cy="4525963"/>
          </a:xfrm>
        </p:spPr>
        <p:style>
          <a:lnRef idx="1">
            <a:schemeClr val="accent2"/>
          </a:lnRef>
          <a:fillRef idx="2">
            <a:schemeClr val="accent2"/>
          </a:fillRef>
          <a:effectRef idx="1">
            <a:schemeClr val="accent2"/>
          </a:effectRef>
          <a:fontRef idx="minor">
            <a:schemeClr val="dk1"/>
          </a:fontRef>
        </p:style>
        <p:txBody>
          <a:bodyPr>
            <a:normAutofit/>
          </a:bodyPr>
          <a:lstStyle/>
          <a:p>
            <a:endParaRPr lang="en-GB" sz="3200" dirty="0" smtClean="0"/>
          </a:p>
          <a:p>
            <a:r>
              <a:rPr lang="en-GB" sz="3200" dirty="0" smtClean="0"/>
              <a:t>Terrorism</a:t>
            </a:r>
          </a:p>
          <a:p>
            <a:r>
              <a:rPr lang="en-GB" sz="3200" dirty="0" smtClean="0"/>
              <a:t>Cybercrime</a:t>
            </a:r>
          </a:p>
          <a:p>
            <a:pPr lvl="1"/>
            <a:r>
              <a:rPr lang="en-GB" sz="2800" dirty="0" smtClean="0"/>
              <a:t>Fraud</a:t>
            </a:r>
          </a:p>
          <a:p>
            <a:pPr lvl="1"/>
            <a:r>
              <a:rPr lang="en-GB" sz="2800" dirty="0" smtClean="0"/>
              <a:t>Copyright theft</a:t>
            </a:r>
          </a:p>
          <a:p>
            <a:pPr lvl="1"/>
            <a:r>
              <a:rPr lang="en-GB" sz="2800" dirty="0" smtClean="0"/>
              <a:t>Extortion</a:t>
            </a:r>
            <a:endParaRPr lang="en-GB" sz="2800" dirty="0"/>
          </a:p>
        </p:txBody>
      </p:sp>
      <p:sp>
        <p:nvSpPr>
          <p:cNvPr id="5" name="Content Placeholder 4"/>
          <p:cNvSpPr>
            <a:spLocks noGrp="1"/>
          </p:cNvSpPr>
          <p:nvPr>
            <p:ph sz="half" idx="2"/>
          </p:nvPr>
        </p:nvSpPr>
        <p:spPr/>
        <p:txBody>
          <a:bodyPr/>
          <a:lstStyle/>
          <a:p>
            <a:endParaRPr lang="en-GB" dirty="0"/>
          </a:p>
        </p:txBody>
      </p:sp>
      <p:pic>
        <p:nvPicPr>
          <p:cNvPr id="205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3941" r="17487"/>
          <a:stretch/>
        </p:blipFill>
        <p:spPr bwMode="auto">
          <a:xfrm>
            <a:off x="4283968" y="1703229"/>
            <a:ext cx="4499993" cy="43180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9937368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5"/>
          </a:lnRef>
          <a:fillRef idx="3">
            <a:schemeClr val="accent5"/>
          </a:fillRef>
          <a:effectRef idx="2">
            <a:schemeClr val="accent5"/>
          </a:effectRef>
          <a:fontRef idx="minor">
            <a:schemeClr val="lt1"/>
          </a:fontRef>
        </p:style>
        <p:txBody>
          <a:bodyPr>
            <a:normAutofit/>
          </a:bodyPr>
          <a:lstStyle/>
          <a:p>
            <a:r>
              <a:rPr lang="en-GB" dirty="0" smtClean="0"/>
              <a:t>Factors influencing Crime</a:t>
            </a:r>
            <a:endParaRPr lang="en-GB"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54509513"/>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Snip Diagonal Corner Rectangle 4"/>
          <p:cNvSpPr/>
          <p:nvPr/>
        </p:nvSpPr>
        <p:spPr>
          <a:xfrm>
            <a:off x="2915816" y="6103229"/>
            <a:ext cx="6120680" cy="692696"/>
          </a:xfrm>
          <a:prstGeom prst="snip2Diag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2800" b="1" dirty="0" smtClean="0"/>
              <a:t>Match up the crimes with their factors.</a:t>
            </a:r>
            <a:endParaRPr lang="en-US" sz="2800" b="1" dirty="0"/>
          </a:p>
        </p:txBody>
      </p:sp>
    </p:spTree>
    <p:extLst>
      <p:ext uri="{BB962C8B-B14F-4D97-AF65-F5344CB8AC3E}">
        <p14:creationId xmlns:p14="http://schemas.microsoft.com/office/powerpoint/2010/main" val="316627601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1008</TotalTime>
  <Words>5200</Words>
  <Application>Microsoft Office PowerPoint</Application>
  <PresentationFormat>On-screen Show (4:3)</PresentationFormat>
  <Paragraphs>481</Paragraphs>
  <Slides>32</Slides>
  <Notes>31</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Office Theme</vt:lpstr>
      <vt:lpstr>Announcements </vt:lpstr>
      <vt:lpstr>The Evolution of Crime:  Petty theft to cyber fraud</vt:lpstr>
      <vt:lpstr>Defining Crime</vt:lpstr>
      <vt:lpstr>Medieval England,  1000-1500</vt:lpstr>
      <vt:lpstr>Blurred Lines</vt:lpstr>
      <vt:lpstr>Role of the King in law making</vt:lpstr>
      <vt:lpstr>Medieval Crimes</vt:lpstr>
      <vt:lpstr>A new King, a new law</vt:lpstr>
      <vt:lpstr>Crimes in the Later Middle Ages</vt:lpstr>
      <vt:lpstr>Factors influencing Crime</vt:lpstr>
      <vt:lpstr>Early modern England,  1500-1700</vt:lpstr>
      <vt:lpstr>Changing Crimes</vt:lpstr>
      <vt:lpstr>Heresy</vt:lpstr>
      <vt:lpstr>Heresy with the Tudors</vt:lpstr>
      <vt:lpstr>Treason</vt:lpstr>
      <vt:lpstr>Vagabondage Elizabethan criminalization of the poor </vt:lpstr>
      <vt:lpstr>Witchcraft </vt:lpstr>
      <vt:lpstr>Increased Witchcraft Accusations </vt:lpstr>
      <vt:lpstr>Enclosed Land</vt:lpstr>
      <vt:lpstr>Smuggling</vt:lpstr>
      <vt:lpstr>Factors influencing Crime</vt:lpstr>
      <vt:lpstr>Industrial England,  1700-1900</vt:lpstr>
      <vt:lpstr>Smuggling</vt:lpstr>
      <vt:lpstr>Highway Robbery</vt:lpstr>
      <vt:lpstr>Poaching</vt:lpstr>
      <vt:lpstr>Tolpuddle Martyrs</vt:lpstr>
      <vt:lpstr>Factors influencing Crime</vt:lpstr>
      <vt:lpstr>Change and Continuity</vt:lpstr>
      <vt:lpstr>Modern England,  1900-present</vt:lpstr>
      <vt:lpstr>Changing Definitions of Crime</vt:lpstr>
      <vt:lpstr>New Opportunities for Old Crimes</vt:lpstr>
      <vt:lpstr>Factors influencing Crime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Evolution of Crime:  Petty theft to cyber fraud</dc:title>
  <dc:creator>kfigueira</dc:creator>
  <cp:lastModifiedBy>staff</cp:lastModifiedBy>
  <cp:revision>62</cp:revision>
  <dcterms:created xsi:type="dcterms:W3CDTF">2018-02-27T17:32:36Z</dcterms:created>
  <dcterms:modified xsi:type="dcterms:W3CDTF">2018-03-11T12:13:07Z</dcterms:modified>
</cp:coreProperties>
</file>