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70" r:id="rId5"/>
    <p:sldMasterId id="214748367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CD7C5E93-18FD-4972-912A-A78CCB860412}">
  <a:tblStyle styleId="{CD7C5E93-18FD-4972-912A-A78CCB86041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80287AF8-FB29-4FE9-A488-13C85F92955C}"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5" Type="http://schemas.openxmlformats.org/officeDocument/2006/relationships/slideMaster" Target="slideMasters/slideMaster1.xml"/><Relationship Id="rId6" Type="http://schemas.openxmlformats.org/officeDocument/2006/relationships/slideMaster" Target="slideMasters/slideMaster2.xml"/><Relationship Id="rId18" Type="http://schemas.openxmlformats.org/officeDocument/2006/relationships/slide" Target="slides/slide1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Shape 12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7" name="Shape 12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Shape 13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4" name="Shape 13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Shape 14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2" name="Shape 14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Shape 14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0" name="Shape 15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Shape 15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8" name="Shape 15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2" name="Shape 162"/>
        <p:cNvGrpSpPr/>
        <p:nvPr/>
      </p:nvGrpSpPr>
      <p:grpSpPr>
        <a:xfrm>
          <a:off x="0" y="0"/>
          <a:ext cx="0" cy="0"/>
          <a:chOff x="0" y="0"/>
          <a:chExt cx="0" cy="0"/>
        </a:xfrm>
      </p:grpSpPr>
      <p:sp>
        <p:nvSpPr>
          <p:cNvPr id="163" name="Shape 16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4" name="Shape 16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Shape 17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1" name="Shape 17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Shape 17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7" name="Shape 17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2" name="Shape 182"/>
        <p:cNvGrpSpPr/>
        <p:nvPr/>
      </p:nvGrpSpPr>
      <p:grpSpPr>
        <a:xfrm>
          <a:off x="0" y="0"/>
          <a:ext cx="0" cy="0"/>
          <a:chOff x="0" y="0"/>
          <a:chExt cx="0" cy="0"/>
        </a:xfrm>
      </p:grpSpPr>
      <p:sp>
        <p:nvSpPr>
          <p:cNvPr id="183" name="Shape 18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4" name="Shape 18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0" name="Shape 190"/>
        <p:cNvGrpSpPr/>
        <p:nvPr/>
      </p:nvGrpSpPr>
      <p:grpSpPr>
        <a:xfrm>
          <a:off x="0" y="0"/>
          <a:ext cx="0" cy="0"/>
          <a:chOff x="0" y="0"/>
          <a:chExt cx="0" cy="0"/>
        </a:xfrm>
      </p:grpSpPr>
      <p:sp>
        <p:nvSpPr>
          <p:cNvPr id="191" name="Shape 19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2" name="Shape 19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8" name="Shape 198"/>
        <p:cNvGrpSpPr/>
        <p:nvPr/>
      </p:nvGrpSpPr>
      <p:grpSpPr>
        <a:xfrm>
          <a:off x="0" y="0"/>
          <a:ext cx="0" cy="0"/>
          <a:chOff x="0" y="0"/>
          <a:chExt cx="0" cy="0"/>
        </a:xfrm>
      </p:grpSpPr>
      <p:sp>
        <p:nvSpPr>
          <p:cNvPr id="199" name="Shape 19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0" name="Shape 20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Shape 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Shape 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Shape 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Shape 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Shape 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Shape 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Shape 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Shape 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Shape 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Shape 45"/>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Shape 46"/>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Shape 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56" name="Shape 56"/>
        <p:cNvGrpSpPr/>
        <p:nvPr/>
      </p:nvGrpSpPr>
      <p:grpSpPr>
        <a:xfrm>
          <a:off x="0" y="0"/>
          <a:ext cx="0" cy="0"/>
          <a:chOff x="0" y="0"/>
          <a:chExt cx="0" cy="0"/>
        </a:xfrm>
      </p:grpSpPr>
      <p:sp>
        <p:nvSpPr>
          <p:cNvPr id="57" name="Shape 57"/>
          <p:cNvSpPr txBox="1"/>
          <p:nvPr>
            <p:ph type="title"/>
          </p:nvPr>
        </p:nvSpPr>
        <p:spPr>
          <a:xfrm>
            <a:off x="628650" y="273844"/>
            <a:ext cx="7886700" cy="994200"/>
          </a:xfrm>
          <a:prstGeom prst="rect">
            <a:avLst/>
          </a:prstGeom>
          <a:noFill/>
          <a:ln>
            <a:noFill/>
          </a:ln>
        </p:spPr>
        <p:txBody>
          <a:bodyPr anchorCtr="0" anchor="ctr" bIns="68575" lIns="68575" spcFirstLastPara="1" rIns="68575" wrap="square" tIns="68575"/>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58" name="Shape 58"/>
          <p:cNvSpPr txBox="1"/>
          <p:nvPr>
            <p:ph idx="10" type="dt"/>
          </p:nvPr>
        </p:nvSpPr>
        <p:spPr>
          <a:xfrm>
            <a:off x="628650" y="4767263"/>
            <a:ext cx="2057400" cy="273900"/>
          </a:xfrm>
          <a:prstGeom prst="rect">
            <a:avLst/>
          </a:prstGeom>
          <a:noFill/>
          <a:ln>
            <a:noFill/>
          </a:ln>
        </p:spPr>
        <p:txBody>
          <a:bodyPr anchorCtr="0" anchor="ctr" bIns="68575" lIns="68575" spcFirstLastPara="1" rIns="68575" wrap="square" tIns="68575"/>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9" name="Shape 59"/>
          <p:cNvSpPr txBox="1"/>
          <p:nvPr>
            <p:ph idx="11" type="ftr"/>
          </p:nvPr>
        </p:nvSpPr>
        <p:spPr>
          <a:xfrm>
            <a:off x="3028950" y="4767263"/>
            <a:ext cx="3086100" cy="273900"/>
          </a:xfrm>
          <a:prstGeom prst="rect">
            <a:avLst/>
          </a:prstGeom>
          <a:noFill/>
          <a:ln>
            <a:noFill/>
          </a:ln>
        </p:spPr>
        <p:txBody>
          <a:bodyPr anchorCtr="0" anchor="ctr" bIns="68575" lIns="68575" spcFirstLastPara="1" rIns="68575" wrap="square" tIns="68575"/>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60" name="Shape 6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61" name="Shape 61"/>
        <p:cNvGrpSpPr/>
        <p:nvPr/>
      </p:nvGrpSpPr>
      <p:grpSpPr>
        <a:xfrm>
          <a:off x="0" y="0"/>
          <a:ext cx="0" cy="0"/>
          <a:chOff x="0" y="0"/>
          <a:chExt cx="0" cy="0"/>
        </a:xfrm>
      </p:grpSpPr>
      <p:sp>
        <p:nvSpPr>
          <p:cNvPr id="62" name="Shape 62"/>
          <p:cNvSpPr txBox="1"/>
          <p:nvPr>
            <p:ph type="ctrTitle"/>
          </p:nvPr>
        </p:nvSpPr>
        <p:spPr>
          <a:xfrm>
            <a:off x="1143000" y="841772"/>
            <a:ext cx="6858000" cy="1790700"/>
          </a:xfrm>
          <a:prstGeom prst="rect">
            <a:avLst/>
          </a:prstGeom>
          <a:noFill/>
          <a:ln>
            <a:noFill/>
          </a:ln>
        </p:spPr>
        <p:txBody>
          <a:bodyPr anchorCtr="0" anchor="b" bIns="68575" lIns="68575" spcFirstLastPara="1" rIns="68575" wrap="square" tIns="68575"/>
          <a:lstStyle>
            <a:lvl1pPr lvl="0" marR="0" rtl="0" algn="ctr">
              <a:lnSpc>
                <a:spcPct val="90000"/>
              </a:lnSpc>
              <a:spcBef>
                <a:spcPts val="0"/>
              </a:spcBef>
              <a:spcAft>
                <a:spcPts val="0"/>
              </a:spcAft>
              <a:buClr>
                <a:schemeClr val="dk1"/>
              </a:buClr>
              <a:buSzPts val="4500"/>
              <a:buFont typeface="Calibri"/>
              <a:buNone/>
              <a:defRPr b="0" i="0" sz="45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63" name="Shape 63"/>
          <p:cNvSpPr txBox="1"/>
          <p:nvPr>
            <p:ph idx="1" type="subTitle"/>
          </p:nvPr>
        </p:nvSpPr>
        <p:spPr>
          <a:xfrm>
            <a:off x="1143000" y="2701528"/>
            <a:ext cx="6858000" cy="1241700"/>
          </a:xfrm>
          <a:prstGeom prst="rect">
            <a:avLst/>
          </a:prstGeom>
          <a:noFill/>
          <a:ln>
            <a:noFill/>
          </a:ln>
        </p:spPr>
        <p:txBody>
          <a:bodyPr anchorCtr="0" anchor="t" bIns="68575" lIns="68575" spcFirstLastPara="1" rIns="68575" wrap="square" tIns="68575"/>
          <a:lstStyle>
            <a:lvl1pPr lvl="0" marR="0" rtl="0" algn="ctr">
              <a:lnSpc>
                <a:spcPct val="90000"/>
              </a:lnSpc>
              <a:spcBef>
                <a:spcPts val="8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1pPr>
            <a:lvl2pPr lvl="1" marR="0" rtl="0" algn="ctr">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2pPr>
            <a:lvl3pPr lvl="2" marR="0" rtl="0" algn="ctr">
              <a:lnSpc>
                <a:spcPct val="90000"/>
              </a:lnSpc>
              <a:spcBef>
                <a:spcPts val="4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3pPr>
            <a:lvl4pPr lvl="3"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4pPr>
            <a:lvl5pPr lvl="4"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9pPr>
          </a:lstStyle>
          <a:p/>
        </p:txBody>
      </p:sp>
      <p:sp>
        <p:nvSpPr>
          <p:cNvPr id="64" name="Shape 64"/>
          <p:cNvSpPr txBox="1"/>
          <p:nvPr>
            <p:ph idx="10" type="dt"/>
          </p:nvPr>
        </p:nvSpPr>
        <p:spPr>
          <a:xfrm>
            <a:off x="628650" y="4767263"/>
            <a:ext cx="2057400" cy="273900"/>
          </a:xfrm>
          <a:prstGeom prst="rect">
            <a:avLst/>
          </a:prstGeom>
          <a:noFill/>
          <a:ln>
            <a:noFill/>
          </a:ln>
        </p:spPr>
        <p:txBody>
          <a:bodyPr anchorCtr="0" anchor="ctr" bIns="68575" lIns="68575" spcFirstLastPara="1" rIns="68575" wrap="square" tIns="68575"/>
          <a:lstStyle>
            <a:lvl1pPr lvl="0" marR="0" rtl="0" algn="l">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65" name="Shape 65"/>
          <p:cNvSpPr txBox="1"/>
          <p:nvPr>
            <p:ph idx="11" type="ftr"/>
          </p:nvPr>
        </p:nvSpPr>
        <p:spPr>
          <a:xfrm>
            <a:off x="3028950" y="4767263"/>
            <a:ext cx="3086100" cy="273900"/>
          </a:xfrm>
          <a:prstGeom prst="rect">
            <a:avLst/>
          </a:prstGeom>
          <a:noFill/>
          <a:ln>
            <a:noFill/>
          </a:ln>
        </p:spPr>
        <p:txBody>
          <a:bodyPr anchorCtr="0" anchor="ctr" bIns="68575" lIns="68575" spcFirstLastPara="1" rIns="68575" wrap="square" tIns="68575"/>
          <a:lstStyle>
            <a:lvl1pPr lvl="0" marR="0" rtl="0" algn="ctr">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66" name="Shape 6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sz="900">
                <a:solidFill>
                  <a:srgbClr val="888888"/>
                </a:solidFill>
                <a:latin typeface="Calibri"/>
                <a:ea typeface="Calibri"/>
                <a:cs typeface="Calibri"/>
                <a:sym typeface="Calibri"/>
              </a:defRPr>
            </a:lvl1pPr>
            <a:lvl2pPr indent="0" lvl="1" marL="0" marR="0" rtl="0" algn="r">
              <a:spcBef>
                <a:spcPts val="0"/>
              </a:spcBef>
              <a:buNone/>
              <a:defRPr sz="900">
                <a:solidFill>
                  <a:srgbClr val="888888"/>
                </a:solidFill>
                <a:latin typeface="Calibri"/>
                <a:ea typeface="Calibri"/>
                <a:cs typeface="Calibri"/>
                <a:sym typeface="Calibri"/>
              </a:defRPr>
            </a:lvl2pPr>
            <a:lvl3pPr indent="0" lvl="2" marL="0" marR="0" rtl="0" algn="r">
              <a:spcBef>
                <a:spcPts val="0"/>
              </a:spcBef>
              <a:buNone/>
              <a:defRPr sz="900">
                <a:solidFill>
                  <a:srgbClr val="888888"/>
                </a:solidFill>
                <a:latin typeface="Calibri"/>
                <a:ea typeface="Calibri"/>
                <a:cs typeface="Calibri"/>
                <a:sym typeface="Calibri"/>
              </a:defRPr>
            </a:lvl3pPr>
            <a:lvl4pPr indent="0" lvl="3" marL="0" marR="0" rtl="0" algn="r">
              <a:spcBef>
                <a:spcPts val="0"/>
              </a:spcBef>
              <a:buNone/>
              <a:defRPr sz="900">
                <a:solidFill>
                  <a:srgbClr val="888888"/>
                </a:solidFill>
                <a:latin typeface="Calibri"/>
                <a:ea typeface="Calibri"/>
                <a:cs typeface="Calibri"/>
                <a:sym typeface="Calibri"/>
              </a:defRPr>
            </a:lvl4pPr>
            <a:lvl5pPr indent="0" lvl="4" marL="0" marR="0" rtl="0" algn="r">
              <a:spcBef>
                <a:spcPts val="0"/>
              </a:spcBef>
              <a:buNone/>
              <a:defRPr sz="900">
                <a:solidFill>
                  <a:srgbClr val="888888"/>
                </a:solidFill>
                <a:latin typeface="Calibri"/>
                <a:ea typeface="Calibri"/>
                <a:cs typeface="Calibri"/>
                <a:sym typeface="Calibri"/>
              </a:defRPr>
            </a:lvl5pPr>
            <a:lvl6pPr indent="0" lvl="5" marL="0" marR="0" rtl="0" algn="r">
              <a:spcBef>
                <a:spcPts val="0"/>
              </a:spcBef>
              <a:buNone/>
              <a:defRPr sz="900">
                <a:solidFill>
                  <a:srgbClr val="888888"/>
                </a:solidFill>
                <a:latin typeface="Calibri"/>
                <a:ea typeface="Calibri"/>
                <a:cs typeface="Calibri"/>
                <a:sym typeface="Calibri"/>
              </a:defRPr>
            </a:lvl6pPr>
            <a:lvl7pPr indent="0" lvl="6" marL="0" marR="0" rtl="0" algn="r">
              <a:spcBef>
                <a:spcPts val="0"/>
              </a:spcBef>
              <a:buNone/>
              <a:defRPr sz="900">
                <a:solidFill>
                  <a:srgbClr val="888888"/>
                </a:solidFill>
                <a:latin typeface="Calibri"/>
                <a:ea typeface="Calibri"/>
                <a:cs typeface="Calibri"/>
                <a:sym typeface="Calibri"/>
              </a:defRPr>
            </a:lvl7pPr>
            <a:lvl8pPr indent="0" lvl="7" marL="0" marR="0" rtl="0" algn="r">
              <a:spcBef>
                <a:spcPts val="0"/>
              </a:spcBef>
              <a:buNone/>
              <a:defRPr sz="900">
                <a:solidFill>
                  <a:srgbClr val="888888"/>
                </a:solidFill>
                <a:latin typeface="Calibri"/>
                <a:ea typeface="Calibri"/>
                <a:cs typeface="Calibri"/>
                <a:sym typeface="Calibri"/>
              </a:defRPr>
            </a:lvl8pPr>
            <a:lvl9pPr indent="0" lvl="8" marL="0" marR="0" rtl="0" algn="r">
              <a:spcBef>
                <a:spcPts val="0"/>
              </a:spcBef>
              <a:buNone/>
              <a:defRPr sz="9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67" name="Shape 67"/>
        <p:cNvGrpSpPr/>
        <p:nvPr/>
      </p:nvGrpSpPr>
      <p:grpSpPr>
        <a:xfrm>
          <a:off x="0" y="0"/>
          <a:ext cx="0" cy="0"/>
          <a:chOff x="0" y="0"/>
          <a:chExt cx="0" cy="0"/>
        </a:xfrm>
      </p:grpSpPr>
      <p:sp>
        <p:nvSpPr>
          <p:cNvPr id="68" name="Shape 68"/>
          <p:cNvSpPr txBox="1"/>
          <p:nvPr>
            <p:ph type="title"/>
          </p:nvPr>
        </p:nvSpPr>
        <p:spPr>
          <a:xfrm>
            <a:off x="628650" y="273844"/>
            <a:ext cx="7886700" cy="994200"/>
          </a:xfrm>
          <a:prstGeom prst="rect">
            <a:avLst/>
          </a:prstGeom>
          <a:noFill/>
          <a:ln>
            <a:noFill/>
          </a:ln>
        </p:spPr>
        <p:txBody>
          <a:bodyPr anchorCtr="0" anchor="ctr" bIns="68575" lIns="68575" spcFirstLastPara="1" rIns="68575" wrap="square" tIns="68575"/>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69" name="Shape 69"/>
          <p:cNvSpPr txBox="1"/>
          <p:nvPr>
            <p:ph idx="1" type="body"/>
          </p:nvPr>
        </p:nvSpPr>
        <p:spPr>
          <a:xfrm>
            <a:off x="628650" y="1369219"/>
            <a:ext cx="7886700" cy="3263400"/>
          </a:xfrm>
          <a:prstGeom prst="rect">
            <a:avLst/>
          </a:prstGeom>
          <a:noFill/>
          <a:ln>
            <a:noFill/>
          </a:ln>
        </p:spPr>
        <p:txBody>
          <a:bodyPr anchorCtr="0" anchor="t" bIns="68575" lIns="68575" spcFirstLastPara="1" rIns="68575" wrap="square" tIns="68575"/>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70" name="Shape 70"/>
          <p:cNvSpPr txBox="1"/>
          <p:nvPr>
            <p:ph idx="10" type="dt"/>
          </p:nvPr>
        </p:nvSpPr>
        <p:spPr>
          <a:xfrm>
            <a:off x="628650" y="4767263"/>
            <a:ext cx="2057400" cy="273900"/>
          </a:xfrm>
          <a:prstGeom prst="rect">
            <a:avLst/>
          </a:prstGeom>
          <a:noFill/>
          <a:ln>
            <a:noFill/>
          </a:ln>
        </p:spPr>
        <p:txBody>
          <a:bodyPr anchorCtr="0" anchor="ctr" bIns="68575" lIns="68575" spcFirstLastPara="1" rIns="68575" wrap="square" tIns="68575"/>
          <a:lstStyle>
            <a:lvl1pPr lvl="0" marR="0" rtl="0" algn="l">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1" name="Shape 71"/>
          <p:cNvSpPr txBox="1"/>
          <p:nvPr>
            <p:ph idx="11" type="ftr"/>
          </p:nvPr>
        </p:nvSpPr>
        <p:spPr>
          <a:xfrm>
            <a:off x="3028950" y="4767263"/>
            <a:ext cx="3086100" cy="273900"/>
          </a:xfrm>
          <a:prstGeom prst="rect">
            <a:avLst/>
          </a:prstGeom>
          <a:noFill/>
          <a:ln>
            <a:noFill/>
          </a:ln>
        </p:spPr>
        <p:txBody>
          <a:bodyPr anchorCtr="0" anchor="ctr" bIns="68575" lIns="68575" spcFirstLastPara="1" rIns="68575" wrap="square" tIns="68575"/>
          <a:lstStyle>
            <a:lvl1pPr lvl="0" marR="0" rtl="0" algn="ctr">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2" name="Shape 7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sz="900">
                <a:solidFill>
                  <a:srgbClr val="888888"/>
                </a:solidFill>
                <a:latin typeface="Calibri"/>
                <a:ea typeface="Calibri"/>
                <a:cs typeface="Calibri"/>
                <a:sym typeface="Calibri"/>
              </a:defRPr>
            </a:lvl1pPr>
            <a:lvl2pPr indent="0" lvl="1" marL="0" marR="0" rtl="0" algn="r">
              <a:spcBef>
                <a:spcPts val="0"/>
              </a:spcBef>
              <a:buNone/>
              <a:defRPr sz="900">
                <a:solidFill>
                  <a:srgbClr val="888888"/>
                </a:solidFill>
                <a:latin typeface="Calibri"/>
                <a:ea typeface="Calibri"/>
                <a:cs typeface="Calibri"/>
                <a:sym typeface="Calibri"/>
              </a:defRPr>
            </a:lvl2pPr>
            <a:lvl3pPr indent="0" lvl="2" marL="0" marR="0" rtl="0" algn="r">
              <a:spcBef>
                <a:spcPts val="0"/>
              </a:spcBef>
              <a:buNone/>
              <a:defRPr sz="900">
                <a:solidFill>
                  <a:srgbClr val="888888"/>
                </a:solidFill>
                <a:latin typeface="Calibri"/>
                <a:ea typeface="Calibri"/>
                <a:cs typeface="Calibri"/>
                <a:sym typeface="Calibri"/>
              </a:defRPr>
            </a:lvl3pPr>
            <a:lvl4pPr indent="0" lvl="3" marL="0" marR="0" rtl="0" algn="r">
              <a:spcBef>
                <a:spcPts val="0"/>
              </a:spcBef>
              <a:buNone/>
              <a:defRPr sz="900">
                <a:solidFill>
                  <a:srgbClr val="888888"/>
                </a:solidFill>
                <a:latin typeface="Calibri"/>
                <a:ea typeface="Calibri"/>
                <a:cs typeface="Calibri"/>
                <a:sym typeface="Calibri"/>
              </a:defRPr>
            </a:lvl4pPr>
            <a:lvl5pPr indent="0" lvl="4" marL="0" marR="0" rtl="0" algn="r">
              <a:spcBef>
                <a:spcPts val="0"/>
              </a:spcBef>
              <a:buNone/>
              <a:defRPr sz="900">
                <a:solidFill>
                  <a:srgbClr val="888888"/>
                </a:solidFill>
                <a:latin typeface="Calibri"/>
                <a:ea typeface="Calibri"/>
                <a:cs typeface="Calibri"/>
                <a:sym typeface="Calibri"/>
              </a:defRPr>
            </a:lvl5pPr>
            <a:lvl6pPr indent="0" lvl="5" marL="0" marR="0" rtl="0" algn="r">
              <a:spcBef>
                <a:spcPts val="0"/>
              </a:spcBef>
              <a:buNone/>
              <a:defRPr sz="900">
                <a:solidFill>
                  <a:srgbClr val="888888"/>
                </a:solidFill>
                <a:latin typeface="Calibri"/>
                <a:ea typeface="Calibri"/>
                <a:cs typeface="Calibri"/>
                <a:sym typeface="Calibri"/>
              </a:defRPr>
            </a:lvl6pPr>
            <a:lvl7pPr indent="0" lvl="6" marL="0" marR="0" rtl="0" algn="r">
              <a:spcBef>
                <a:spcPts val="0"/>
              </a:spcBef>
              <a:buNone/>
              <a:defRPr sz="900">
                <a:solidFill>
                  <a:srgbClr val="888888"/>
                </a:solidFill>
                <a:latin typeface="Calibri"/>
                <a:ea typeface="Calibri"/>
                <a:cs typeface="Calibri"/>
                <a:sym typeface="Calibri"/>
              </a:defRPr>
            </a:lvl7pPr>
            <a:lvl8pPr indent="0" lvl="7" marL="0" marR="0" rtl="0" algn="r">
              <a:spcBef>
                <a:spcPts val="0"/>
              </a:spcBef>
              <a:buNone/>
              <a:defRPr sz="900">
                <a:solidFill>
                  <a:srgbClr val="888888"/>
                </a:solidFill>
                <a:latin typeface="Calibri"/>
                <a:ea typeface="Calibri"/>
                <a:cs typeface="Calibri"/>
                <a:sym typeface="Calibri"/>
              </a:defRPr>
            </a:lvl8pPr>
            <a:lvl9pPr indent="0" lvl="8" marL="0" marR="0" rtl="0" algn="r">
              <a:spcBef>
                <a:spcPts val="0"/>
              </a:spcBef>
              <a:buNone/>
              <a:defRPr sz="9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73" name="Shape 73"/>
        <p:cNvGrpSpPr/>
        <p:nvPr/>
      </p:nvGrpSpPr>
      <p:grpSpPr>
        <a:xfrm>
          <a:off x="0" y="0"/>
          <a:ext cx="0" cy="0"/>
          <a:chOff x="0" y="0"/>
          <a:chExt cx="0" cy="0"/>
        </a:xfrm>
      </p:grpSpPr>
      <p:sp>
        <p:nvSpPr>
          <p:cNvPr id="74" name="Shape 74"/>
          <p:cNvSpPr txBox="1"/>
          <p:nvPr>
            <p:ph type="title"/>
          </p:nvPr>
        </p:nvSpPr>
        <p:spPr>
          <a:xfrm>
            <a:off x="623888" y="1282304"/>
            <a:ext cx="7886700" cy="2139600"/>
          </a:xfrm>
          <a:prstGeom prst="rect">
            <a:avLst/>
          </a:prstGeom>
          <a:noFill/>
          <a:ln>
            <a:noFill/>
          </a:ln>
        </p:spPr>
        <p:txBody>
          <a:bodyPr anchorCtr="0" anchor="b" bIns="68575" lIns="68575" spcFirstLastPara="1" rIns="68575" wrap="square" tIns="68575"/>
          <a:lstStyle>
            <a:lvl1pPr lvl="0" marR="0" rtl="0" algn="l">
              <a:lnSpc>
                <a:spcPct val="90000"/>
              </a:lnSpc>
              <a:spcBef>
                <a:spcPts val="0"/>
              </a:spcBef>
              <a:spcAft>
                <a:spcPts val="0"/>
              </a:spcAft>
              <a:buClr>
                <a:schemeClr val="dk1"/>
              </a:buClr>
              <a:buSzPts val="4500"/>
              <a:buFont typeface="Calibri"/>
              <a:buNone/>
              <a:defRPr b="0" i="0" sz="45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75" name="Shape 75"/>
          <p:cNvSpPr txBox="1"/>
          <p:nvPr>
            <p:ph idx="1" type="body"/>
          </p:nvPr>
        </p:nvSpPr>
        <p:spPr>
          <a:xfrm>
            <a:off x="623888" y="3442097"/>
            <a:ext cx="7886700" cy="1125300"/>
          </a:xfrm>
          <a:prstGeom prst="rect">
            <a:avLst/>
          </a:prstGeom>
          <a:noFill/>
          <a:ln>
            <a:noFill/>
          </a:ln>
        </p:spPr>
        <p:txBody>
          <a:bodyPr anchorCtr="0" anchor="t" bIns="68575" lIns="68575" spcFirstLastPara="1" rIns="68575" wrap="square" tIns="68575"/>
          <a:lstStyle>
            <a:lvl1pPr indent="-228600" lvl="0" marL="457200" marR="0" rtl="0" algn="l">
              <a:lnSpc>
                <a:spcPct val="90000"/>
              </a:lnSpc>
              <a:spcBef>
                <a:spcPts val="8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1pPr>
            <a:lvl2pPr indent="-228600" lvl="1" marL="914400" marR="0" rtl="0" algn="l">
              <a:lnSpc>
                <a:spcPct val="90000"/>
              </a:lnSpc>
              <a:spcBef>
                <a:spcPts val="400"/>
              </a:spcBef>
              <a:spcAft>
                <a:spcPts val="0"/>
              </a:spcAft>
              <a:buClr>
                <a:srgbClr val="888888"/>
              </a:buClr>
              <a:buSzPts val="1500"/>
              <a:buFont typeface="Arial"/>
              <a:buNone/>
              <a:defRPr b="0" i="0" sz="15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40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400"/>
              </a:spcBef>
              <a:spcAft>
                <a:spcPts val="0"/>
              </a:spcAft>
              <a:buClr>
                <a:srgbClr val="888888"/>
              </a:buClr>
              <a:buSzPts val="1200"/>
              <a:buFont typeface="Arial"/>
              <a:buNone/>
              <a:defRPr b="0" i="0" sz="1200" u="none" cap="none" strike="noStrike">
                <a:solidFill>
                  <a:srgbClr val="888888"/>
                </a:solidFill>
                <a:latin typeface="Calibri"/>
                <a:ea typeface="Calibri"/>
                <a:cs typeface="Calibri"/>
                <a:sym typeface="Calibri"/>
              </a:defRPr>
            </a:lvl9pPr>
          </a:lstStyle>
          <a:p/>
        </p:txBody>
      </p:sp>
      <p:sp>
        <p:nvSpPr>
          <p:cNvPr id="76" name="Shape 76"/>
          <p:cNvSpPr txBox="1"/>
          <p:nvPr>
            <p:ph idx="10" type="dt"/>
          </p:nvPr>
        </p:nvSpPr>
        <p:spPr>
          <a:xfrm>
            <a:off x="628650" y="4767263"/>
            <a:ext cx="2057400" cy="273900"/>
          </a:xfrm>
          <a:prstGeom prst="rect">
            <a:avLst/>
          </a:prstGeom>
          <a:noFill/>
          <a:ln>
            <a:noFill/>
          </a:ln>
        </p:spPr>
        <p:txBody>
          <a:bodyPr anchorCtr="0" anchor="ctr" bIns="68575" lIns="68575" spcFirstLastPara="1" rIns="68575" wrap="square" tIns="68575"/>
          <a:lstStyle>
            <a:lvl1pPr lvl="0" marR="0" rtl="0" algn="l">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7" name="Shape 77"/>
          <p:cNvSpPr txBox="1"/>
          <p:nvPr>
            <p:ph idx="11" type="ftr"/>
          </p:nvPr>
        </p:nvSpPr>
        <p:spPr>
          <a:xfrm>
            <a:off x="3028950" y="4767263"/>
            <a:ext cx="3086100" cy="273900"/>
          </a:xfrm>
          <a:prstGeom prst="rect">
            <a:avLst/>
          </a:prstGeom>
          <a:noFill/>
          <a:ln>
            <a:noFill/>
          </a:ln>
        </p:spPr>
        <p:txBody>
          <a:bodyPr anchorCtr="0" anchor="ctr" bIns="68575" lIns="68575" spcFirstLastPara="1" rIns="68575" wrap="square" tIns="68575"/>
          <a:lstStyle>
            <a:lvl1pPr lvl="0" marR="0" rtl="0" algn="ctr">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8" name="Shape 7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sz="900">
                <a:solidFill>
                  <a:srgbClr val="888888"/>
                </a:solidFill>
                <a:latin typeface="Calibri"/>
                <a:ea typeface="Calibri"/>
                <a:cs typeface="Calibri"/>
                <a:sym typeface="Calibri"/>
              </a:defRPr>
            </a:lvl1pPr>
            <a:lvl2pPr indent="0" lvl="1" marL="0" marR="0" rtl="0" algn="r">
              <a:spcBef>
                <a:spcPts val="0"/>
              </a:spcBef>
              <a:buNone/>
              <a:defRPr sz="900">
                <a:solidFill>
                  <a:srgbClr val="888888"/>
                </a:solidFill>
                <a:latin typeface="Calibri"/>
                <a:ea typeface="Calibri"/>
                <a:cs typeface="Calibri"/>
                <a:sym typeface="Calibri"/>
              </a:defRPr>
            </a:lvl2pPr>
            <a:lvl3pPr indent="0" lvl="2" marL="0" marR="0" rtl="0" algn="r">
              <a:spcBef>
                <a:spcPts val="0"/>
              </a:spcBef>
              <a:buNone/>
              <a:defRPr sz="900">
                <a:solidFill>
                  <a:srgbClr val="888888"/>
                </a:solidFill>
                <a:latin typeface="Calibri"/>
                <a:ea typeface="Calibri"/>
                <a:cs typeface="Calibri"/>
                <a:sym typeface="Calibri"/>
              </a:defRPr>
            </a:lvl3pPr>
            <a:lvl4pPr indent="0" lvl="3" marL="0" marR="0" rtl="0" algn="r">
              <a:spcBef>
                <a:spcPts val="0"/>
              </a:spcBef>
              <a:buNone/>
              <a:defRPr sz="900">
                <a:solidFill>
                  <a:srgbClr val="888888"/>
                </a:solidFill>
                <a:latin typeface="Calibri"/>
                <a:ea typeface="Calibri"/>
                <a:cs typeface="Calibri"/>
                <a:sym typeface="Calibri"/>
              </a:defRPr>
            </a:lvl4pPr>
            <a:lvl5pPr indent="0" lvl="4" marL="0" marR="0" rtl="0" algn="r">
              <a:spcBef>
                <a:spcPts val="0"/>
              </a:spcBef>
              <a:buNone/>
              <a:defRPr sz="900">
                <a:solidFill>
                  <a:srgbClr val="888888"/>
                </a:solidFill>
                <a:latin typeface="Calibri"/>
                <a:ea typeface="Calibri"/>
                <a:cs typeface="Calibri"/>
                <a:sym typeface="Calibri"/>
              </a:defRPr>
            </a:lvl5pPr>
            <a:lvl6pPr indent="0" lvl="5" marL="0" marR="0" rtl="0" algn="r">
              <a:spcBef>
                <a:spcPts val="0"/>
              </a:spcBef>
              <a:buNone/>
              <a:defRPr sz="900">
                <a:solidFill>
                  <a:srgbClr val="888888"/>
                </a:solidFill>
                <a:latin typeface="Calibri"/>
                <a:ea typeface="Calibri"/>
                <a:cs typeface="Calibri"/>
                <a:sym typeface="Calibri"/>
              </a:defRPr>
            </a:lvl6pPr>
            <a:lvl7pPr indent="0" lvl="6" marL="0" marR="0" rtl="0" algn="r">
              <a:spcBef>
                <a:spcPts val="0"/>
              </a:spcBef>
              <a:buNone/>
              <a:defRPr sz="900">
                <a:solidFill>
                  <a:srgbClr val="888888"/>
                </a:solidFill>
                <a:latin typeface="Calibri"/>
                <a:ea typeface="Calibri"/>
                <a:cs typeface="Calibri"/>
                <a:sym typeface="Calibri"/>
              </a:defRPr>
            </a:lvl7pPr>
            <a:lvl8pPr indent="0" lvl="7" marL="0" marR="0" rtl="0" algn="r">
              <a:spcBef>
                <a:spcPts val="0"/>
              </a:spcBef>
              <a:buNone/>
              <a:defRPr sz="900">
                <a:solidFill>
                  <a:srgbClr val="888888"/>
                </a:solidFill>
                <a:latin typeface="Calibri"/>
                <a:ea typeface="Calibri"/>
                <a:cs typeface="Calibri"/>
                <a:sym typeface="Calibri"/>
              </a:defRPr>
            </a:lvl8pPr>
            <a:lvl9pPr indent="0" lvl="8" marL="0" marR="0" rtl="0" algn="r">
              <a:spcBef>
                <a:spcPts val="0"/>
              </a:spcBef>
              <a:buNone/>
              <a:defRPr sz="9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79" name="Shape 79"/>
        <p:cNvGrpSpPr/>
        <p:nvPr/>
      </p:nvGrpSpPr>
      <p:grpSpPr>
        <a:xfrm>
          <a:off x="0" y="0"/>
          <a:ext cx="0" cy="0"/>
          <a:chOff x="0" y="0"/>
          <a:chExt cx="0" cy="0"/>
        </a:xfrm>
      </p:grpSpPr>
      <p:sp>
        <p:nvSpPr>
          <p:cNvPr id="80" name="Shape 80"/>
          <p:cNvSpPr txBox="1"/>
          <p:nvPr>
            <p:ph type="title"/>
          </p:nvPr>
        </p:nvSpPr>
        <p:spPr>
          <a:xfrm>
            <a:off x="628650" y="273844"/>
            <a:ext cx="7886700" cy="994200"/>
          </a:xfrm>
          <a:prstGeom prst="rect">
            <a:avLst/>
          </a:prstGeom>
          <a:noFill/>
          <a:ln>
            <a:noFill/>
          </a:ln>
        </p:spPr>
        <p:txBody>
          <a:bodyPr anchorCtr="0" anchor="ctr" bIns="68575" lIns="68575" spcFirstLastPara="1" rIns="68575" wrap="square" tIns="68575"/>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81" name="Shape 81"/>
          <p:cNvSpPr txBox="1"/>
          <p:nvPr>
            <p:ph idx="1" type="body"/>
          </p:nvPr>
        </p:nvSpPr>
        <p:spPr>
          <a:xfrm>
            <a:off x="628650" y="1369219"/>
            <a:ext cx="3886200" cy="3263400"/>
          </a:xfrm>
          <a:prstGeom prst="rect">
            <a:avLst/>
          </a:prstGeom>
          <a:noFill/>
          <a:ln>
            <a:noFill/>
          </a:ln>
        </p:spPr>
        <p:txBody>
          <a:bodyPr anchorCtr="0" anchor="t" bIns="68575" lIns="68575" spcFirstLastPara="1" rIns="68575" wrap="square" tIns="68575"/>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82" name="Shape 82"/>
          <p:cNvSpPr txBox="1"/>
          <p:nvPr>
            <p:ph idx="2" type="body"/>
          </p:nvPr>
        </p:nvSpPr>
        <p:spPr>
          <a:xfrm>
            <a:off x="4629150" y="1369219"/>
            <a:ext cx="3886200" cy="3263400"/>
          </a:xfrm>
          <a:prstGeom prst="rect">
            <a:avLst/>
          </a:prstGeom>
          <a:noFill/>
          <a:ln>
            <a:noFill/>
          </a:ln>
        </p:spPr>
        <p:txBody>
          <a:bodyPr anchorCtr="0" anchor="t" bIns="68575" lIns="68575" spcFirstLastPara="1" rIns="68575" wrap="square" tIns="68575"/>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83" name="Shape 83"/>
          <p:cNvSpPr txBox="1"/>
          <p:nvPr>
            <p:ph idx="10" type="dt"/>
          </p:nvPr>
        </p:nvSpPr>
        <p:spPr>
          <a:xfrm>
            <a:off x="628650" y="4767263"/>
            <a:ext cx="2057400" cy="273900"/>
          </a:xfrm>
          <a:prstGeom prst="rect">
            <a:avLst/>
          </a:prstGeom>
          <a:noFill/>
          <a:ln>
            <a:noFill/>
          </a:ln>
        </p:spPr>
        <p:txBody>
          <a:bodyPr anchorCtr="0" anchor="ctr" bIns="68575" lIns="68575" spcFirstLastPara="1" rIns="68575" wrap="square" tIns="68575"/>
          <a:lstStyle>
            <a:lvl1pPr lvl="0" marR="0" rtl="0" algn="l">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84" name="Shape 84"/>
          <p:cNvSpPr txBox="1"/>
          <p:nvPr>
            <p:ph idx="11" type="ftr"/>
          </p:nvPr>
        </p:nvSpPr>
        <p:spPr>
          <a:xfrm>
            <a:off x="3028950" y="4767263"/>
            <a:ext cx="3086100" cy="273900"/>
          </a:xfrm>
          <a:prstGeom prst="rect">
            <a:avLst/>
          </a:prstGeom>
          <a:noFill/>
          <a:ln>
            <a:noFill/>
          </a:ln>
        </p:spPr>
        <p:txBody>
          <a:bodyPr anchorCtr="0" anchor="ctr" bIns="68575" lIns="68575" spcFirstLastPara="1" rIns="68575" wrap="square" tIns="68575"/>
          <a:lstStyle>
            <a:lvl1pPr lvl="0" marR="0" rtl="0" algn="ctr">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85" name="Shape 8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sz="900">
                <a:solidFill>
                  <a:srgbClr val="888888"/>
                </a:solidFill>
                <a:latin typeface="Calibri"/>
                <a:ea typeface="Calibri"/>
                <a:cs typeface="Calibri"/>
                <a:sym typeface="Calibri"/>
              </a:defRPr>
            </a:lvl1pPr>
            <a:lvl2pPr indent="0" lvl="1" marL="0" marR="0" rtl="0" algn="r">
              <a:spcBef>
                <a:spcPts val="0"/>
              </a:spcBef>
              <a:buNone/>
              <a:defRPr sz="900">
                <a:solidFill>
                  <a:srgbClr val="888888"/>
                </a:solidFill>
                <a:latin typeface="Calibri"/>
                <a:ea typeface="Calibri"/>
                <a:cs typeface="Calibri"/>
                <a:sym typeface="Calibri"/>
              </a:defRPr>
            </a:lvl2pPr>
            <a:lvl3pPr indent="0" lvl="2" marL="0" marR="0" rtl="0" algn="r">
              <a:spcBef>
                <a:spcPts val="0"/>
              </a:spcBef>
              <a:buNone/>
              <a:defRPr sz="900">
                <a:solidFill>
                  <a:srgbClr val="888888"/>
                </a:solidFill>
                <a:latin typeface="Calibri"/>
                <a:ea typeface="Calibri"/>
                <a:cs typeface="Calibri"/>
                <a:sym typeface="Calibri"/>
              </a:defRPr>
            </a:lvl3pPr>
            <a:lvl4pPr indent="0" lvl="3" marL="0" marR="0" rtl="0" algn="r">
              <a:spcBef>
                <a:spcPts val="0"/>
              </a:spcBef>
              <a:buNone/>
              <a:defRPr sz="900">
                <a:solidFill>
                  <a:srgbClr val="888888"/>
                </a:solidFill>
                <a:latin typeface="Calibri"/>
                <a:ea typeface="Calibri"/>
                <a:cs typeface="Calibri"/>
                <a:sym typeface="Calibri"/>
              </a:defRPr>
            </a:lvl4pPr>
            <a:lvl5pPr indent="0" lvl="4" marL="0" marR="0" rtl="0" algn="r">
              <a:spcBef>
                <a:spcPts val="0"/>
              </a:spcBef>
              <a:buNone/>
              <a:defRPr sz="900">
                <a:solidFill>
                  <a:srgbClr val="888888"/>
                </a:solidFill>
                <a:latin typeface="Calibri"/>
                <a:ea typeface="Calibri"/>
                <a:cs typeface="Calibri"/>
                <a:sym typeface="Calibri"/>
              </a:defRPr>
            </a:lvl5pPr>
            <a:lvl6pPr indent="0" lvl="5" marL="0" marR="0" rtl="0" algn="r">
              <a:spcBef>
                <a:spcPts val="0"/>
              </a:spcBef>
              <a:buNone/>
              <a:defRPr sz="900">
                <a:solidFill>
                  <a:srgbClr val="888888"/>
                </a:solidFill>
                <a:latin typeface="Calibri"/>
                <a:ea typeface="Calibri"/>
                <a:cs typeface="Calibri"/>
                <a:sym typeface="Calibri"/>
              </a:defRPr>
            </a:lvl6pPr>
            <a:lvl7pPr indent="0" lvl="6" marL="0" marR="0" rtl="0" algn="r">
              <a:spcBef>
                <a:spcPts val="0"/>
              </a:spcBef>
              <a:buNone/>
              <a:defRPr sz="900">
                <a:solidFill>
                  <a:srgbClr val="888888"/>
                </a:solidFill>
                <a:latin typeface="Calibri"/>
                <a:ea typeface="Calibri"/>
                <a:cs typeface="Calibri"/>
                <a:sym typeface="Calibri"/>
              </a:defRPr>
            </a:lvl7pPr>
            <a:lvl8pPr indent="0" lvl="7" marL="0" marR="0" rtl="0" algn="r">
              <a:spcBef>
                <a:spcPts val="0"/>
              </a:spcBef>
              <a:buNone/>
              <a:defRPr sz="900">
                <a:solidFill>
                  <a:srgbClr val="888888"/>
                </a:solidFill>
                <a:latin typeface="Calibri"/>
                <a:ea typeface="Calibri"/>
                <a:cs typeface="Calibri"/>
                <a:sym typeface="Calibri"/>
              </a:defRPr>
            </a:lvl8pPr>
            <a:lvl9pPr indent="0" lvl="8" marL="0" marR="0" rtl="0" algn="r">
              <a:spcBef>
                <a:spcPts val="0"/>
              </a:spcBef>
              <a:buNone/>
              <a:defRPr sz="9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86" name="Shape 86"/>
        <p:cNvGrpSpPr/>
        <p:nvPr/>
      </p:nvGrpSpPr>
      <p:grpSpPr>
        <a:xfrm>
          <a:off x="0" y="0"/>
          <a:ext cx="0" cy="0"/>
          <a:chOff x="0" y="0"/>
          <a:chExt cx="0" cy="0"/>
        </a:xfrm>
      </p:grpSpPr>
      <p:sp>
        <p:nvSpPr>
          <p:cNvPr id="87" name="Shape 87"/>
          <p:cNvSpPr txBox="1"/>
          <p:nvPr>
            <p:ph type="title"/>
          </p:nvPr>
        </p:nvSpPr>
        <p:spPr>
          <a:xfrm>
            <a:off x="629841" y="273844"/>
            <a:ext cx="7886700" cy="994200"/>
          </a:xfrm>
          <a:prstGeom prst="rect">
            <a:avLst/>
          </a:prstGeom>
          <a:noFill/>
          <a:ln>
            <a:noFill/>
          </a:ln>
        </p:spPr>
        <p:txBody>
          <a:bodyPr anchorCtr="0" anchor="ctr" bIns="68575" lIns="68575" spcFirstLastPara="1" rIns="68575" wrap="square" tIns="68575"/>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88" name="Shape 88"/>
          <p:cNvSpPr txBox="1"/>
          <p:nvPr>
            <p:ph idx="1" type="body"/>
          </p:nvPr>
        </p:nvSpPr>
        <p:spPr>
          <a:xfrm>
            <a:off x="629841" y="1260872"/>
            <a:ext cx="3868500" cy="618000"/>
          </a:xfrm>
          <a:prstGeom prst="rect">
            <a:avLst/>
          </a:prstGeom>
          <a:noFill/>
          <a:ln>
            <a:noFill/>
          </a:ln>
        </p:spPr>
        <p:txBody>
          <a:bodyPr anchorCtr="0" anchor="b" bIns="68575" lIns="68575" spcFirstLastPara="1" rIns="68575" wrap="square" tIns="68575"/>
          <a:lstStyle>
            <a:lvl1pPr indent="-228600" lvl="0" marL="457200" marR="0" rtl="0" algn="l">
              <a:lnSpc>
                <a:spcPct val="90000"/>
              </a:lnSpc>
              <a:spcBef>
                <a:spcPts val="8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1pPr>
            <a:lvl2pPr indent="-228600" lvl="1" marL="914400" marR="0" rtl="0" algn="l">
              <a:lnSpc>
                <a:spcPct val="90000"/>
              </a:lnSpc>
              <a:spcBef>
                <a:spcPts val="400"/>
              </a:spcBef>
              <a:spcAft>
                <a:spcPts val="0"/>
              </a:spcAft>
              <a:buClr>
                <a:schemeClr val="dk1"/>
              </a:buClr>
              <a:buSzPts val="1500"/>
              <a:buFont typeface="Arial"/>
              <a:buNone/>
              <a:defRPr b="1" i="0" sz="1500" u="none" cap="none" strike="noStrike">
                <a:solidFill>
                  <a:schemeClr val="dk1"/>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dk1"/>
              </a:buClr>
              <a:buSzPts val="1400"/>
              <a:buFont typeface="Arial"/>
              <a:buNone/>
              <a:defRPr b="1" i="0" sz="1400" u="none" cap="none" strike="noStrike">
                <a:solidFill>
                  <a:schemeClr val="dk1"/>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5pPr>
            <a:lvl6pPr indent="-228600" lvl="5" marL="27432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6pPr>
            <a:lvl7pPr indent="-228600" lvl="6" marL="32004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7pPr>
            <a:lvl8pPr indent="-228600" lvl="7" marL="36576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8pPr>
            <a:lvl9pPr indent="-228600" lvl="8" marL="41148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9pPr>
          </a:lstStyle>
          <a:p/>
        </p:txBody>
      </p:sp>
      <p:sp>
        <p:nvSpPr>
          <p:cNvPr id="89" name="Shape 89"/>
          <p:cNvSpPr txBox="1"/>
          <p:nvPr>
            <p:ph idx="2" type="body"/>
          </p:nvPr>
        </p:nvSpPr>
        <p:spPr>
          <a:xfrm>
            <a:off x="629841" y="1878806"/>
            <a:ext cx="3868500" cy="2763300"/>
          </a:xfrm>
          <a:prstGeom prst="rect">
            <a:avLst/>
          </a:prstGeom>
          <a:noFill/>
          <a:ln>
            <a:noFill/>
          </a:ln>
        </p:spPr>
        <p:txBody>
          <a:bodyPr anchorCtr="0" anchor="t" bIns="68575" lIns="68575" spcFirstLastPara="1" rIns="68575" wrap="square" tIns="68575"/>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90" name="Shape 90"/>
          <p:cNvSpPr txBox="1"/>
          <p:nvPr>
            <p:ph idx="3" type="body"/>
          </p:nvPr>
        </p:nvSpPr>
        <p:spPr>
          <a:xfrm>
            <a:off x="4629150" y="1260872"/>
            <a:ext cx="3887400" cy="618000"/>
          </a:xfrm>
          <a:prstGeom prst="rect">
            <a:avLst/>
          </a:prstGeom>
          <a:noFill/>
          <a:ln>
            <a:noFill/>
          </a:ln>
        </p:spPr>
        <p:txBody>
          <a:bodyPr anchorCtr="0" anchor="b" bIns="68575" lIns="68575" spcFirstLastPara="1" rIns="68575" wrap="square" tIns="68575"/>
          <a:lstStyle>
            <a:lvl1pPr indent="-228600" lvl="0" marL="457200" marR="0" rtl="0" algn="l">
              <a:lnSpc>
                <a:spcPct val="90000"/>
              </a:lnSpc>
              <a:spcBef>
                <a:spcPts val="8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1pPr>
            <a:lvl2pPr indent="-228600" lvl="1" marL="914400" marR="0" rtl="0" algn="l">
              <a:lnSpc>
                <a:spcPct val="90000"/>
              </a:lnSpc>
              <a:spcBef>
                <a:spcPts val="400"/>
              </a:spcBef>
              <a:spcAft>
                <a:spcPts val="0"/>
              </a:spcAft>
              <a:buClr>
                <a:schemeClr val="dk1"/>
              </a:buClr>
              <a:buSzPts val="1500"/>
              <a:buFont typeface="Arial"/>
              <a:buNone/>
              <a:defRPr b="1" i="0" sz="1500" u="none" cap="none" strike="noStrike">
                <a:solidFill>
                  <a:schemeClr val="dk1"/>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dk1"/>
              </a:buClr>
              <a:buSzPts val="1400"/>
              <a:buFont typeface="Arial"/>
              <a:buNone/>
              <a:defRPr b="1" i="0" sz="1400" u="none" cap="none" strike="noStrike">
                <a:solidFill>
                  <a:schemeClr val="dk1"/>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5pPr>
            <a:lvl6pPr indent="-228600" lvl="5" marL="27432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6pPr>
            <a:lvl7pPr indent="-228600" lvl="6" marL="32004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7pPr>
            <a:lvl8pPr indent="-228600" lvl="7" marL="36576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8pPr>
            <a:lvl9pPr indent="-228600" lvl="8" marL="4114800" marR="0" rtl="0" algn="l">
              <a:lnSpc>
                <a:spcPct val="90000"/>
              </a:lnSpc>
              <a:spcBef>
                <a:spcPts val="400"/>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9pPr>
          </a:lstStyle>
          <a:p/>
        </p:txBody>
      </p:sp>
      <p:sp>
        <p:nvSpPr>
          <p:cNvPr id="91" name="Shape 91"/>
          <p:cNvSpPr txBox="1"/>
          <p:nvPr>
            <p:ph idx="4" type="body"/>
          </p:nvPr>
        </p:nvSpPr>
        <p:spPr>
          <a:xfrm>
            <a:off x="4629150" y="1878806"/>
            <a:ext cx="3887400" cy="2763300"/>
          </a:xfrm>
          <a:prstGeom prst="rect">
            <a:avLst/>
          </a:prstGeom>
          <a:noFill/>
          <a:ln>
            <a:noFill/>
          </a:ln>
        </p:spPr>
        <p:txBody>
          <a:bodyPr anchorCtr="0" anchor="t" bIns="68575" lIns="68575" spcFirstLastPara="1" rIns="68575" wrap="square" tIns="68575"/>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92" name="Shape 92"/>
          <p:cNvSpPr txBox="1"/>
          <p:nvPr>
            <p:ph idx="10" type="dt"/>
          </p:nvPr>
        </p:nvSpPr>
        <p:spPr>
          <a:xfrm>
            <a:off x="628650" y="4767263"/>
            <a:ext cx="2057400" cy="273900"/>
          </a:xfrm>
          <a:prstGeom prst="rect">
            <a:avLst/>
          </a:prstGeom>
          <a:noFill/>
          <a:ln>
            <a:noFill/>
          </a:ln>
        </p:spPr>
        <p:txBody>
          <a:bodyPr anchorCtr="0" anchor="ctr" bIns="68575" lIns="68575" spcFirstLastPara="1" rIns="68575" wrap="square" tIns="68575"/>
          <a:lstStyle>
            <a:lvl1pPr lvl="0" marR="0" rtl="0" algn="l">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93" name="Shape 93"/>
          <p:cNvSpPr txBox="1"/>
          <p:nvPr>
            <p:ph idx="11" type="ftr"/>
          </p:nvPr>
        </p:nvSpPr>
        <p:spPr>
          <a:xfrm>
            <a:off x="3028950" y="4767263"/>
            <a:ext cx="3086100" cy="273900"/>
          </a:xfrm>
          <a:prstGeom prst="rect">
            <a:avLst/>
          </a:prstGeom>
          <a:noFill/>
          <a:ln>
            <a:noFill/>
          </a:ln>
        </p:spPr>
        <p:txBody>
          <a:bodyPr anchorCtr="0" anchor="ctr" bIns="68575" lIns="68575" spcFirstLastPara="1" rIns="68575" wrap="square" tIns="68575"/>
          <a:lstStyle>
            <a:lvl1pPr lvl="0" marR="0" rtl="0" algn="ctr">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94" name="Shape 9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sz="900">
                <a:solidFill>
                  <a:srgbClr val="888888"/>
                </a:solidFill>
                <a:latin typeface="Calibri"/>
                <a:ea typeface="Calibri"/>
                <a:cs typeface="Calibri"/>
                <a:sym typeface="Calibri"/>
              </a:defRPr>
            </a:lvl1pPr>
            <a:lvl2pPr indent="0" lvl="1" marL="0" marR="0" rtl="0" algn="r">
              <a:spcBef>
                <a:spcPts val="0"/>
              </a:spcBef>
              <a:buNone/>
              <a:defRPr sz="900">
                <a:solidFill>
                  <a:srgbClr val="888888"/>
                </a:solidFill>
                <a:latin typeface="Calibri"/>
                <a:ea typeface="Calibri"/>
                <a:cs typeface="Calibri"/>
                <a:sym typeface="Calibri"/>
              </a:defRPr>
            </a:lvl2pPr>
            <a:lvl3pPr indent="0" lvl="2" marL="0" marR="0" rtl="0" algn="r">
              <a:spcBef>
                <a:spcPts val="0"/>
              </a:spcBef>
              <a:buNone/>
              <a:defRPr sz="900">
                <a:solidFill>
                  <a:srgbClr val="888888"/>
                </a:solidFill>
                <a:latin typeface="Calibri"/>
                <a:ea typeface="Calibri"/>
                <a:cs typeface="Calibri"/>
                <a:sym typeface="Calibri"/>
              </a:defRPr>
            </a:lvl3pPr>
            <a:lvl4pPr indent="0" lvl="3" marL="0" marR="0" rtl="0" algn="r">
              <a:spcBef>
                <a:spcPts val="0"/>
              </a:spcBef>
              <a:buNone/>
              <a:defRPr sz="900">
                <a:solidFill>
                  <a:srgbClr val="888888"/>
                </a:solidFill>
                <a:latin typeface="Calibri"/>
                <a:ea typeface="Calibri"/>
                <a:cs typeface="Calibri"/>
                <a:sym typeface="Calibri"/>
              </a:defRPr>
            </a:lvl4pPr>
            <a:lvl5pPr indent="0" lvl="4" marL="0" marR="0" rtl="0" algn="r">
              <a:spcBef>
                <a:spcPts val="0"/>
              </a:spcBef>
              <a:buNone/>
              <a:defRPr sz="900">
                <a:solidFill>
                  <a:srgbClr val="888888"/>
                </a:solidFill>
                <a:latin typeface="Calibri"/>
                <a:ea typeface="Calibri"/>
                <a:cs typeface="Calibri"/>
                <a:sym typeface="Calibri"/>
              </a:defRPr>
            </a:lvl5pPr>
            <a:lvl6pPr indent="0" lvl="5" marL="0" marR="0" rtl="0" algn="r">
              <a:spcBef>
                <a:spcPts val="0"/>
              </a:spcBef>
              <a:buNone/>
              <a:defRPr sz="900">
                <a:solidFill>
                  <a:srgbClr val="888888"/>
                </a:solidFill>
                <a:latin typeface="Calibri"/>
                <a:ea typeface="Calibri"/>
                <a:cs typeface="Calibri"/>
                <a:sym typeface="Calibri"/>
              </a:defRPr>
            </a:lvl6pPr>
            <a:lvl7pPr indent="0" lvl="6" marL="0" marR="0" rtl="0" algn="r">
              <a:spcBef>
                <a:spcPts val="0"/>
              </a:spcBef>
              <a:buNone/>
              <a:defRPr sz="900">
                <a:solidFill>
                  <a:srgbClr val="888888"/>
                </a:solidFill>
                <a:latin typeface="Calibri"/>
                <a:ea typeface="Calibri"/>
                <a:cs typeface="Calibri"/>
                <a:sym typeface="Calibri"/>
              </a:defRPr>
            </a:lvl7pPr>
            <a:lvl8pPr indent="0" lvl="7" marL="0" marR="0" rtl="0" algn="r">
              <a:spcBef>
                <a:spcPts val="0"/>
              </a:spcBef>
              <a:buNone/>
              <a:defRPr sz="900">
                <a:solidFill>
                  <a:srgbClr val="888888"/>
                </a:solidFill>
                <a:latin typeface="Calibri"/>
                <a:ea typeface="Calibri"/>
                <a:cs typeface="Calibri"/>
                <a:sym typeface="Calibri"/>
              </a:defRPr>
            </a:lvl8pPr>
            <a:lvl9pPr indent="0" lvl="8" marL="0" marR="0" rtl="0" algn="r">
              <a:spcBef>
                <a:spcPts val="0"/>
              </a:spcBef>
              <a:buNone/>
              <a:defRPr sz="9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95" name="Shape 95"/>
        <p:cNvGrpSpPr/>
        <p:nvPr/>
      </p:nvGrpSpPr>
      <p:grpSpPr>
        <a:xfrm>
          <a:off x="0" y="0"/>
          <a:ext cx="0" cy="0"/>
          <a:chOff x="0" y="0"/>
          <a:chExt cx="0" cy="0"/>
        </a:xfrm>
      </p:grpSpPr>
      <p:sp>
        <p:nvSpPr>
          <p:cNvPr id="96" name="Shape 96"/>
          <p:cNvSpPr txBox="1"/>
          <p:nvPr>
            <p:ph idx="10" type="dt"/>
          </p:nvPr>
        </p:nvSpPr>
        <p:spPr>
          <a:xfrm>
            <a:off x="628650" y="4767263"/>
            <a:ext cx="2057400" cy="273900"/>
          </a:xfrm>
          <a:prstGeom prst="rect">
            <a:avLst/>
          </a:prstGeom>
          <a:noFill/>
          <a:ln>
            <a:noFill/>
          </a:ln>
        </p:spPr>
        <p:txBody>
          <a:bodyPr anchorCtr="0" anchor="ctr" bIns="68575" lIns="68575" spcFirstLastPara="1" rIns="68575" wrap="square" tIns="68575"/>
          <a:lstStyle>
            <a:lvl1pPr lvl="0" marR="0" rtl="0" algn="l">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97" name="Shape 97"/>
          <p:cNvSpPr txBox="1"/>
          <p:nvPr>
            <p:ph idx="11" type="ftr"/>
          </p:nvPr>
        </p:nvSpPr>
        <p:spPr>
          <a:xfrm>
            <a:off x="3028950" y="4767263"/>
            <a:ext cx="3086100" cy="273900"/>
          </a:xfrm>
          <a:prstGeom prst="rect">
            <a:avLst/>
          </a:prstGeom>
          <a:noFill/>
          <a:ln>
            <a:noFill/>
          </a:ln>
        </p:spPr>
        <p:txBody>
          <a:bodyPr anchorCtr="0" anchor="ctr" bIns="68575" lIns="68575" spcFirstLastPara="1" rIns="68575" wrap="square" tIns="68575"/>
          <a:lstStyle>
            <a:lvl1pPr lvl="0" marR="0" rtl="0" algn="ctr">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98" name="Shape 9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sz="900">
                <a:solidFill>
                  <a:srgbClr val="888888"/>
                </a:solidFill>
                <a:latin typeface="Calibri"/>
                <a:ea typeface="Calibri"/>
                <a:cs typeface="Calibri"/>
                <a:sym typeface="Calibri"/>
              </a:defRPr>
            </a:lvl1pPr>
            <a:lvl2pPr indent="0" lvl="1" marL="0" marR="0" rtl="0" algn="r">
              <a:spcBef>
                <a:spcPts val="0"/>
              </a:spcBef>
              <a:buNone/>
              <a:defRPr sz="900">
                <a:solidFill>
                  <a:srgbClr val="888888"/>
                </a:solidFill>
                <a:latin typeface="Calibri"/>
                <a:ea typeface="Calibri"/>
                <a:cs typeface="Calibri"/>
                <a:sym typeface="Calibri"/>
              </a:defRPr>
            </a:lvl2pPr>
            <a:lvl3pPr indent="0" lvl="2" marL="0" marR="0" rtl="0" algn="r">
              <a:spcBef>
                <a:spcPts val="0"/>
              </a:spcBef>
              <a:buNone/>
              <a:defRPr sz="900">
                <a:solidFill>
                  <a:srgbClr val="888888"/>
                </a:solidFill>
                <a:latin typeface="Calibri"/>
                <a:ea typeface="Calibri"/>
                <a:cs typeface="Calibri"/>
                <a:sym typeface="Calibri"/>
              </a:defRPr>
            </a:lvl3pPr>
            <a:lvl4pPr indent="0" lvl="3" marL="0" marR="0" rtl="0" algn="r">
              <a:spcBef>
                <a:spcPts val="0"/>
              </a:spcBef>
              <a:buNone/>
              <a:defRPr sz="900">
                <a:solidFill>
                  <a:srgbClr val="888888"/>
                </a:solidFill>
                <a:latin typeface="Calibri"/>
                <a:ea typeface="Calibri"/>
                <a:cs typeface="Calibri"/>
                <a:sym typeface="Calibri"/>
              </a:defRPr>
            </a:lvl4pPr>
            <a:lvl5pPr indent="0" lvl="4" marL="0" marR="0" rtl="0" algn="r">
              <a:spcBef>
                <a:spcPts val="0"/>
              </a:spcBef>
              <a:buNone/>
              <a:defRPr sz="900">
                <a:solidFill>
                  <a:srgbClr val="888888"/>
                </a:solidFill>
                <a:latin typeface="Calibri"/>
                <a:ea typeface="Calibri"/>
                <a:cs typeface="Calibri"/>
                <a:sym typeface="Calibri"/>
              </a:defRPr>
            </a:lvl5pPr>
            <a:lvl6pPr indent="0" lvl="5" marL="0" marR="0" rtl="0" algn="r">
              <a:spcBef>
                <a:spcPts val="0"/>
              </a:spcBef>
              <a:buNone/>
              <a:defRPr sz="900">
                <a:solidFill>
                  <a:srgbClr val="888888"/>
                </a:solidFill>
                <a:latin typeface="Calibri"/>
                <a:ea typeface="Calibri"/>
                <a:cs typeface="Calibri"/>
                <a:sym typeface="Calibri"/>
              </a:defRPr>
            </a:lvl6pPr>
            <a:lvl7pPr indent="0" lvl="6" marL="0" marR="0" rtl="0" algn="r">
              <a:spcBef>
                <a:spcPts val="0"/>
              </a:spcBef>
              <a:buNone/>
              <a:defRPr sz="900">
                <a:solidFill>
                  <a:srgbClr val="888888"/>
                </a:solidFill>
                <a:latin typeface="Calibri"/>
                <a:ea typeface="Calibri"/>
                <a:cs typeface="Calibri"/>
                <a:sym typeface="Calibri"/>
              </a:defRPr>
            </a:lvl7pPr>
            <a:lvl8pPr indent="0" lvl="7" marL="0" marR="0" rtl="0" algn="r">
              <a:spcBef>
                <a:spcPts val="0"/>
              </a:spcBef>
              <a:buNone/>
              <a:defRPr sz="900">
                <a:solidFill>
                  <a:srgbClr val="888888"/>
                </a:solidFill>
                <a:latin typeface="Calibri"/>
                <a:ea typeface="Calibri"/>
                <a:cs typeface="Calibri"/>
                <a:sym typeface="Calibri"/>
              </a:defRPr>
            </a:lvl8pPr>
            <a:lvl9pPr indent="0" lvl="8" marL="0" marR="0" rtl="0" algn="r">
              <a:spcBef>
                <a:spcPts val="0"/>
              </a:spcBef>
              <a:buNone/>
              <a:defRPr sz="9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99" name="Shape 99"/>
        <p:cNvGrpSpPr/>
        <p:nvPr/>
      </p:nvGrpSpPr>
      <p:grpSpPr>
        <a:xfrm>
          <a:off x="0" y="0"/>
          <a:ext cx="0" cy="0"/>
          <a:chOff x="0" y="0"/>
          <a:chExt cx="0" cy="0"/>
        </a:xfrm>
      </p:grpSpPr>
      <p:sp>
        <p:nvSpPr>
          <p:cNvPr id="100" name="Shape 100"/>
          <p:cNvSpPr txBox="1"/>
          <p:nvPr>
            <p:ph type="title"/>
          </p:nvPr>
        </p:nvSpPr>
        <p:spPr>
          <a:xfrm>
            <a:off x="629841" y="342900"/>
            <a:ext cx="2949000" cy="1200300"/>
          </a:xfrm>
          <a:prstGeom prst="rect">
            <a:avLst/>
          </a:prstGeom>
          <a:noFill/>
          <a:ln>
            <a:noFill/>
          </a:ln>
        </p:spPr>
        <p:txBody>
          <a:bodyPr anchorCtr="0" anchor="b" bIns="68575" lIns="68575" spcFirstLastPara="1" rIns="68575" wrap="square" tIns="68575"/>
          <a:lstStyle>
            <a:lvl1pPr lvl="0" marR="0" rtl="0" algn="l">
              <a:lnSpc>
                <a:spcPct val="90000"/>
              </a:lnSpc>
              <a:spcBef>
                <a:spcPts val="0"/>
              </a:spcBef>
              <a:spcAft>
                <a:spcPts val="0"/>
              </a:spcAft>
              <a:buClr>
                <a:schemeClr val="dk1"/>
              </a:buClr>
              <a:buSzPts val="2400"/>
              <a:buFont typeface="Calibri"/>
              <a:buNone/>
              <a:defRPr b="0" i="0" sz="24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01" name="Shape 101"/>
          <p:cNvSpPr txBox="1"/>
          <p:nvPr>
            <p:ph idx="1" type="body"/>
          </p:nvPr>
        </p:nvSpPr>
        <p:spPr>
          <a:xfrm>
            <a:off x="3887391" y="740569"/>
            <a:ext cx="4629300" cy="3655200"/>
          </a:xfrm>
          <a:prstGeom prst="rect">
            <a:avLst/>
          </a:prstGeom>
          <a:noFill/>
          <a:ln>
            <a:noFill/>
          </a:ln>
        </p:spPr>
        <p:txBody>
          <a:bodyPr anchorCtr="0" anchor="t" bIns="68575" lIns="68575" spcFirstLastPara="1" rIns="68575" wrap="square" tIns="68575"/>
          <a:lstStyle>
            <a:lvl1pPr indent="-381000" lvl="0" marL="457200" marR="0" rtl="0" algn="l">
              <a:lnSpc>
                <a:spcPct val="90000"/>
              </a:lnSpc>
              <a:spcBef>
                <a:spcPts val="8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61950" lvl="1" marL="914400" marR="0" rtl="0" algn="l">
              <a:lnSpc>
                <a:spcPct val="90000"/>
              </a:lnSpc>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23850" lvl="3" marL="18288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4pPr>
            <a:lvl5pPr indent="-323850" lvl="4" marL="22860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5pPr>
            <a:lvl6pPr indent="-323850" lvl="5" marL="27432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
        <p:nvSpPr>
          <p:cNvPr id="102" name="Shape 102"/>
          <p:cNvSpPr txBox="1"/>
          <p:nvPr>
            <p:ph idx="2" type="body"/>
          </p:nvPr>
        </p:nvSpPr>
        <p:spPr>
          <a:xfrm>
            <a:off x="629841" y="1543050"/>
            <a:ext cx="2949000" cy="2858700"/>
          </a:xfrm>
          <a:prstGeom prst="rect">
            <a:avLst/>
          </a:prstGeom>
          <a:noFill/>
          <a:ln>
            <a:noFill/>
          </a:ln>
        </p:spPr>
        <p:txBody>
          <a:bodyPr anchorCtr="0" anchor="t" bIns="68575" lIns="68575" spcFirstLastPara="1" rIns="68575" wrap="square" tIns="68575"/>
          <a:lstStyle>
            <a:lvl1pPr indent="-228600" lvl="0" marL="457200" marR="0" rtl="0" algn="l">
              <a:lnSpc>
                <a:spcPct val="90000"/>
              </a:lnSpc>
              <a:spcBef>
                <a:spcPts val="8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90000"/>
              </a:lnSpc>
              <a:spcBef>
                <a:spcPts val="400"/>
              </a:spcBef>
              <a:spcAft>
                <a:spcPts val="0"/>
              </a:spcAft>
              <a:buClr>
                <a:schemeClr val="dk1"/>
              </a:buClr>
              <a:buSzPts val="1100"/>
              <a:buFont typeface="Arial"/>
              <a:buNone/>
              <a:defRPr b="0" i="0" sz="1100" u="none" cap="none" strike="noStrike">
                <a:solidFill>
                  <a:schemeClr val="dk1"/>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5pPr>
            <a:lvl6pPr indent="-228600" lvl="5" marL="27432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6pPr>
            <a:lvl7pPr indent="-228600" lvl="6" marL="32004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7pPr>
            <a:lvl8pPr indent="-228600" lvl="7" marL="36576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8pPr>
            <a:lvl9pPr indent="-228600" lvl="8" marL="41148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9pPr>
          </a:lstStyle>
          <a:p/>
        </p:txBody>
      </p:sp>
      <p:sp>
        <p:nvSpPr>
          <p:cNvPr id="103" name="Shape 103"/>
          <p:cNvSpPr txBox="1"/>
          <p:nvPr>
            <p:ph idx="10" type="dt"/>
          </p:nvPr>
        </p:nvSpPr>
        <p:spPr>
          <a:xfrm>
            <a:off x="628650" y="4767263"/>
            <a:ext cx="2057400" cy="273900"/>
          </a:xfrm>
          <a:prstGeom prst="rect">
            <a:avLst/>
          </a:prstGeom>
          <a:noFill/>
          <a:ln>
            <a:noFill/>
          </a:ln>
        </p:spPr>
        <p:txBody>
          <a:bodyPr anchorCtr="0" anchor="ctr" bIns="68575" lIns="68575" spcFirstLastPara="1" rIns="68575" wrap="square" tIns="68575"/>
          <a:lstStyle>
            <a:lvl1pPr lvl="0" marR="0" rtl="0" algn="l">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04" name="Shape 104"/>
          <p:cNvSpPr txBox="1"/>
          <p:nvPr>
            <p:ph idx="11" type="ftr"/>
          </p:nvPr>
        </p:nvSpPr>
        <p:spPr>
          <a:xfrm>
            <a:off x="3028950" y="4767263"/>
            <a:ext cx="3086100" cy="273900"/>
          </a:xfrm>
          <a:prstGeom prst="rect">
            <a:avLst/>
          </a:prstGeom>
          <a:noFill/>
          <a:ln>
            <a:noFill/>
          </a:ln>
        </p:spPr>
        <p:txBody>
          <a:bodyPr anchorCtr="0" anchor="ctr" bIns="68575" lIns="68575" spcFirstLastPara="1" rIns="68575" wrap="square" tIns="68575"/>
          <a:lstStyle>
            <a:lvl1pPr lvl="0" marR="0" rtl="0" algn="ctr">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05" name="Shape 10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sz="900">
                <a:solidFill>
                  <a:srgbClr val="888888"/>
                </a:solidFill>
                <a:latin typeface="Calibri"/>
                <a:ea typeface="Calibri"/>
                <a:cs typeface="Calibri"/>
                <a:sym typeface="Calibri"/>
              </a:defRPr>
            </a:lvl1pPr>
            <a:lvl2pPr indent="0" lvl="1" marL="0" marR="0" rtl="0" algn="r">
              <a:spcBef>
                <a:spcPts val="0"/>
              </a:spcBef>
              <a:buNone/>
              <a:defRPr sz="900">
                <a:solidFill>
                  <a:srgbClr val="888888"/>
                </a:solidFill>
                <a:latin typeface="Calibri"/>
                <a:ea typeface="Calibri"/>
                <a:cs typeface="Calibri"/>
                <a:sym typeface="Calibri"/>
              </a:defRPr>
            </a:lvl2pPr>
            <a:lvl3pPr indent="0" lvl="2" marL="0" marR="0" rtl="0" algn="r">
              <a:spcBef>
                <a:spcPts val="0"/>
              </a:spcBef>
              <a:buNone/>
              <a:defRPr sz="900">
                <a:solidFill>
                  <a:srgbClr val="888888"/>
                </a:solidFill>
                <a:latin typeface="Calibri"/>
                <a:ea typeface="Calibri"/>
                <a:cs typeface="Calibri"/>
                <a:sym typeface="Calibri"/>
              </a:defRPr>
            </a:lvl3pPr>
            <a:lvl4pPr indent="0" lvl="3" marL="0" marR="0" rtl="0" algn="r">
              <a:spcBef>
                <a:spcPts val="0"/>
              </a:spcBef>
              <a:buNone/>
              <a:defRPr sz="900">
                <a:solidFill>
                  <a:srgbClr val="888888"/>
                </a:solidFill>
                <a:latin typeface="Calibri"/>
                <a:ea typeface="Calibri"/>
                <a:cs typeface="Calibri"/>
                <a:sym typeface="Calibri"/>
              </a:defRPr>
            </a:lvl4pPr>
            <a:lvl5pPr indent="0" lvl="4" marL="0" marR="0" rtl="0" algn="r">
              <a:spcBef>
                <a:spcPts val="0"/>
              </a:spcBef>
              <a:buNone/>
              <a:defRPr sz="900">
                <a:solidFill>
                  <a:srgbClr val="888888"/>
                </a:solidFill>
                <a:latin typeface="Calibri"/>
                <a:ea typeface="Calibri"/>
                <a:cs typeface="Calibri"/>
                <a:sym typeface="Calibri"/>
              </a:defRPr>
            </a:lvl5pPr>
            <a:lvl6pPr indent="0" lvl="5" marL="0" marR="0" rtl="0" algn="r">
              <a:spcBef>
                <a:spcPts val="0"/>
              </a:spcBef>
              <a:buNone/>
              <a:defRPr sz="900">
                <a:solidFill>
                  <a:srgbClr val="888888"/>
                </a:solidFill>
                <a:latin typeface="Calibri"/>
                <a:ea typeface="Calibri"/>
                <a:cs typeface="Calibri"/>
                <a:sym typeface="Calibri"/>
              </a:defRPr>
            </a:lvl6pPr>
            <a:lvl7pPr indent="0" lvl="6" marL="0" marR="0" rtl="0" algn="r">
              <a:spcBef>
                <a:spcPts val="0"/>
              </a:spcBef>
              <a:buNone/>
              <a:defRPr sz="900">
                <a:solidFill>
                  <a:srgbClr val="888888"/>
                </a:solidFill>
                <a:latin typeface="Calibri"/>
                <a:ea typeface="Calibri"/>
                <a:cs typeface="Calibri"/>
                <a:sym typeface="Calibri"/>
              </a:defRPr>
            </a:lvl7pPr>
            <a:lvl8pPr indent="0" lvl="7" marL="0" marR="0" rtl="0" algn="r">
              <a:spcBef>
                <a:spcPts val="0"/>
              </a:spcBef>
              <a:buNone/>
              <a:defRPr sz="900">
                <a:solidFill>
                  <a:srgbClr val="888888"/>
                </a:solidFill>
                <a:latin typeface="Calibri"/>
                <a:ea typeface="Calibri"/>
                <a:cs typeface="Calibri"/>
                <a:sym typeface="Calibri"/>
              </a:defRPr>
            </a:lvl8pPr>
            <a:lvl9pPr indent="0" lvl="8" marL="0" marR="0" rtl="0" algn="r">
              <a:spcBef>
                <a:spcPts val="0"/>
              </a:spcBef>
              <a:buNone/>
              <a:defRPr sz="9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106" name="Shape 106"/>
        <p:cNvGrpSpPr/>
        <p:nvPr/>
      </p:nvGrpSpPr>
      <p:grpSpPr>
        <a:xfrm>
          <a:off x="0" y="0"/>
          <a:ext cx="0" cy="0"/>
          <a:chOff x="0" y="0"/>
          <a:chExt cx="0" cy="0"/>
        </a:xfrm>
      </p:grpSpPr>
      <p:sp>
        <p:nvSpPr>
          <p:cNvPr id="107" name="Shape 107"/>
          <p:cNvSpPr txBox="1"/>
          <p:nvPr>
            <p:ph type="title"/>
          </p:nvPr>
        </p:nvSpPr>
        <p:spPr>
          <a:xfrm>
            <a:off x="629841" y="342900"/>
            <a:ext cx="2949000" cy="1200300"/>
          </a:xfrm>
          <a:prstGeom prst="rect">
            <a:avLst/>
          </a:prstGeom>
          <a:noFill/>
          <a:ln>
            <a:noFill/>
          </a:ln>
        </p:spPr>
        <p:txBody>
          <a:bodyPr anchorCtr="0" anchor="b" bIns="68575" lIns="68575" spcFirstLastPara="1" rIns="68575" wrap="square" tIns="68575"/>
          <a:lstStyle>
            <a:lvl1pPr lvl="0" marR="0" rtl="0" algn="l">
              <a:lnSpc>
                <a:spcPct val="90000"/>
              </a:lnSpc>
              <a:spcBef>
                <a:spcPts val="0"/>
              </a:spcBef>
              <a:spcAft>
                <a:spcPts val="0"/>
              </a:spcAft>
              <a:buClr>
                <a:schemeClr val="dk1"/>
              </a:buClr>
              <a:buSzPts val="2400"/>
              <a:buFont typeface="Calibri"/>
              <a:buNone/>
              <a:defRPr b="0" i="0" sz="24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08" name="Shape 108"/>
          <p:cNvSpPr/>
          <p:nvPr>
            <p:ph idx="2" type="pic"/>
          </p:nvPr>
        </p:nvSpPr>
        <p:spPr>
          <a:xfrm>
            <a:off x="3887391" y="740569"/>
            <a:ext cx="4629300" cy="3655200"/>
          </a:xfrm>
          <a:prstGeom prst="rect">
            <a:avLst/>
          </a:prstGeom>
          <a:noFill/>
          <a:ln>
            <a:noFill/>
          </a:ln>
        </p:spPr>
        <p:txBody>
          <a:bodyPr anchorCtr="0" anchor="t" bIns="68575" lIns="68575" spcFirstLastPara="1" rIns="68575" wrap="square" tIns="68575"/>
          <a:lstStyle>
            <a:lvl1pPr lvl="0" marR="0" rtl="0" algn="l">
              <a:lnSpc>
                <a:spcPct val="90000"/>
              </a:lnSpc>
              <a:spcBef>
                <a:spcPts val="8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2100"/>
              <a:buFont typeface="Arial"/>
              <a:buNone/>
              <a:defRPr b="0" i="0" sz="21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9pPr>
          </a:lstStyle>
          <a:p/>
        </p:txBody>
      </p:sp>
      <p:sp>
        <p:nvSpPr>
          <p:cNvPr id="109" name="Shape 109"/>
          <p:cNvSpPr txBox="1"/>
          <p:nvPr>
            <p:ph idx="1" type="body"/>
          </p:nvPr>
        </p:nvSpPr>
        <p:spPr>
          <a:xfrm>
            <a:off x="629841" y="1543050"/>
            <a:ext cx="2949000" cy="2858700"/>
          </a:xfrm>
          <a:prstGeom prst="rect">
            <a:avLst/>
          </a:prstGeom>
          <a:noFill/>
          <a:ln>
            <a:noFill/>
          </a:ln>
        </p:spPr>
        <p:txBody>
          <a:bodyPr anchorCtr="0" anchor="t" bIns="68575" lIns="68575" spcFirstLastPara="1" rIns="68575" wrap="square" tIns="68575"/>
          <a:lstStyle>
            <a:lvl1pPr indent="-228600" lvl="0" marL="457200" marR="0" rtl="0" algn="l">
              <a:lnSpc>
                <a:spcPct val="90000"/>
              </a:lnSpc>
              <a:spcBef>
                <a:spcPts val="8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90000"/>
              </a:lnSpc>
              <a:spcBef>
                <a:spcPts val="400"/>
              </a:spcBef>
              <a:spcAft>
                <a:spcPts val="0"/>
              </a:spcAft>
              <a:buClr>
                <a:schemeClr val="dk1"/>
              </a:buClr>
              <a:buSzPts val="1100"/>
              <a:buFont typeface="Arial"/>
              <a:buNone/>
              <a:defRPr b="0" i="0" sz="1100" u="none" cap="none" strike="noStrike">
                <a:solidFill>
                  <a:schemeClr val="dk1"/>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5pPr>
            <a:lvl6pPr indent="-228600" lvl="5" marL="27432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6pPr>
            <a:lvl7pPr indent="-228600" lvl="6" marL="32004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7pPr>
            <a:lvl8pPr indent="-228600" lvl="7" marL="36576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8pPr>
            <a:lvl9pPr indent="-228600" lvl="8" marL="41148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9pPr>
          </a:lstStyle>
          <a:p/>
        </p:txBody>
      </p:sp>
      <p:sp>
        <p:nvSpPr>
          <p:cNvPr id="110" name="Shape 110"/>
          <p:cNvSpPr txBox="1"/>
          <p:nvPr>
            <p:ph idx="10" type="dt"/>
          </p:nvPr>
        </p:nvSpPr>
        <p:spPr>
          <a:xfrm>
            <a:off x="628650" y="4767263"/>
            <a:ext cx="2057400" cy="273900"/>
          </a:xfrm>
          <a:prstGeom prst="rect">
            <a:avLst/>
          </a:prstGeom>
          <a:noFill/>
          <a:ln>
            <a:noFill/>
          </a:ln>
        </p:spPr>
        <p:txBody>
          <a:bodyPr anchorCtr="0" anchor="ctr" bIns="68575" lIns="68575" spcFirstLastPara="1" rIns="68575" wrap="square" tIns="68575"/>
          <a:lstStyle>
            <a:lvl1pPr lvl="0" marR="0" rtl="0" algn="l">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11" name="Shape 111"/>
          <p:cNvSpPr txBox="1"/>
          <p:nvPr>
            <p:ph idx="11" type="ftr"/>
          </p:nvPr>
        </p:nvSpPr>
        <p:spPr>
          <a:xfrm>
            <a:off x="3028950" y="4767263"/>
            <a:ext cx="3086100" cy="273900"/>
          </a:xfrm>
          <a:prstGeom prst="rect">
            <a:avLst/>
          </a:prstGeom>
          <a:noFill/>
          <a:ln>
            <a:noFill/>
          </a:ln>
        </p:spPr>
        <p:txBody>
          <a:bodyPr anchorCtr="0" anchor="ctr" bIns="68575" lIns="68575" spcFirstLastPara="1" rIns="68575" wrap="square" tIns="68575"/>
          <a:lstStyle>
            <a:lvl1pPr lvl="0" marR="0" rtl="0" algn="ctr">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12" name="Shape 11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sz="900">
                <a:solidFill>
                  <a:srgbClr val="888888"/>
                </a:solidFill>
                <a:latin typeface="Calibri"/>
                <a:ea typeface="Calibri"/>
                <a:cs typeface="Calibri"/>
                <a:sym typeface="Calibri"/>
              </a:defRPr>
            </a:lvl1pPr>
            <a:lvl2pPr indent="0" lvl="1" marL="0" marR="0" rtl="0" algn="r">
              <a:spcBef>
                <a:spcPts val="0"/>
              </a:spcBef>
              <a:buNone/>
              <a:defRPr sz="900">
                <a:solidFill>
                  <a:srgbClr val="888888"/>
                </a:solidFill>
                <a:latin typeface="Calibri"/>
                <a:ea typeface="Calibri"/>
                <a:cs typeface="Calibri"/>
                <a:sym typeface="Calibri"/>
              </a:defRPr>
            </a:lvl2pPr>
            <a:lvl3pPr indent="0" lvl="2" marL="0" marR="0" rtl="0" algn="r">
              <a:spcBef>
                <a:spcPts val="0"/>
              </a:spcBef>
              <a:buNone/>
              <a:defRPr sz="900">
                <a:solidFill>
                  <a:srgbClr val="888888"/>
                </a:solidFill>
                <a:latin typeface="Calibri"/>
                <a:ea typeface="Calibri"/>
                <a:cs typeface="Calibri"/>
                <a:sym typeface="Calibri"/>
              </a:defRPr>
            </a:lvl3pPr>
            <a:lvl4pPr indent="0" lvl="3" marL="0" marR="0" rtl="0" algn="r">
              <a:spcBef>
                <a:spcPts val="0"/>
              </a:spcBef>
              <a:buNone/>
              <a:defRPr sz="900">
                <a:solidFill>
                  <a:srgbClr val="888888"/>
                </a:solidFill>
                <a:latin typeface="Calibri"/>
                <a:ea typeface="Calibri"/>
                <a:cs typeface="Calibri"/>
                <a:sym typeface="Calibri"/>
              </a:defRPr>
            </a:lvl4pPr>
            <a:lvl5pPr indent="0" lvl="4" marL="0" marR="0" rtl="0" algn="r">
              <a:spcBef>
                <a:spcPts val="0"/>
              </a:spcBef>
              <a:buNone/>
              <a:defRPr sz="900">
                <a:solidFill>
                  <a:srgbClr val="888888"/>
                </a:solidFill>
                <a:latin typeface="Calibri"/>
                <a:ea typeface="Calibri"/>
                <a:cs typeface="Calibri"/>
                <a:sym typeface="Calibri"/>
              </a:defRPr>
            </a:lvl5pPr>
            <a:lvl6pPr indent="0" lvl="5" marL="0" marR="0" rtl="0" algn="r">
              <a:spcBef>
                <a:spcPts val="0"/>
              </a:spcBef>
              <a:buNone/>
              <a:defRPr sz="900">
                <a:solidFill>
                  <a:srgbClr val="888888"/>
                </a:solidFill>
                <a:latin typeface="Calibri"/>
                <a:ea typeface="Calibri"/>
                <a:cs typeface="Calibri"/>
                <a:sym typeface="Calibri"/>
              </a:defRPr>
            </a:lvl6pPr>
            <a:lvl7pPr indent="0" lvl="6" marL="0" marR="0" rtl="0" algn="r">
              <a:spcBef>
                <a:spcPts val="0"/>
              </a:spcBef>
              <a:buNone/>
              <a:defRPr sz="900">
                <a:solidFill>
                  <a:srgbClr val="888888"/>
                </a:solidFill>
                <a:latin typeface="Calibri"/>
                <a:ea typeface="Calibri"/>
                <a:cs typeface="Calibri"/>
                <a:sym typeface="Calibri"/>
              </a:defRPr>
            </a:lvl7pPr>
            <a:lvl8pPr indent="0" lvl="7" marL="0" marR="0" rtl="0" algn="r">
              <a:spcBef>
                <a:spcPts val="0"/>
              </a:spcBef>
              <a:buNone/>
              <a:defRPr sz="900">
                <a:solidFill>
                  <a:srgbClr val="888888"/>
                </a:solidFill>
                <a:latin typeface="Calibri"/>
                <a:ea typeface="Calibri"/>
                <a:cs typeface="Calibri"/>
                <a:sym typeface="Calibri"/>
              </a:defRPr>
            </a:lvl8pPr>
            <a:lvl9pPr indent="0" lvl="8" marL="0" marR="0" rtl="0" algn="r">
              <a:spcBef>
                <a:spcPts val="0"/>
              </a:spcBef>
              <a:buNone/>
              <a:defRPr sz="9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13" name="Shape 113"/>
        <p:cNvGrpSpPr/>
        <p:nvPr/>
      </p:nvGrpSpPr>
      <p:grpSpPr>
        <a:xfrm>
          <a:off x="0" y="0"/>
          <a:ext cx="0" cy="0"/>
          <a:chOff x="0" y="0"/>
          <a:chExt cx="0" cy="0"/>
        </a:xfrm>
      </p:grpSpPr>
      <p:sp>
        <p:nvSpPr>
          <p:cNvPr id="114" name="Shape 114"/>
          <p:cNvSpPr txBox="1"/>
          <p:nvPr>
            <p:ph type="title"/>
          </p:nvPr>
        </p:nvSpPr>
        <p:spPr>
          <a:xfrm>
            <a:off x="628650" y="273844"/>
            <a:ext cx="7886700" cy="994200"/>
          </a:xfrm>
          <a:prstGeom prst="rect">
            <a:avLst/>
          </a:prstGeom>
          <a:noFill/>
          <a:ln>
            <a:noFill/>
          </a:ln>
        </p:spPr>
        <p:txBody>
          <a:bodyPr anchorCtr="0" anchor="ctr" bIns="68575" lIns="68575" spcFirstLastPara="1" rIns="68575" wrap="square" tIns="68575"/>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15" name="Shape 115"/>
          <p:cNvSpPr txBox="1"/>
          <p:nvPr>
            <p:ph idx="1" type="body"/>
          </p:nvPr>
        </p:nvSpPr>
        <p:spPr>
          <a:xfrm rot="5400000">
            <a:off x="2940300" y="-942431"/>
            <a:ext cx="3263400" cy="7886700"/>
          </a:xfrm>
          <a:prstGeom prst="rect">
            <a:avLst/>
          </a:prstGeom>
          <a:noFill/>
          <a:ln>
            <a:noFill/>
          </a:ln>
        </p:spPr>
        <p:txBody>
          <a:bodyPr anchorCtr="0" anchor="t" bIns="68575" lIns="68575" spcFirstLastPara="1" rIns="68575" wrap="square" tIns="68575"/>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116" name="Shape 116"/>
          <p:cNvSpPr txBox="1"/>
          <p:nvPr>
            <p:ph idx="10" type="dt"/>
          </p:nvPr>
        </p:nvSpPr>
        <p:spPr>
          <a:xfrm>
            <a:off x="628650" y="4767263"/>
            <a:ext cx="2057400" cy="273900"/>
          </a:xfrm>
          <a:prstGeom prst="rect">
            <a:avLst/>
          </a:prstGeom>
          <a:noFill/>
          <a:ln>
            <a:noFill/>
          </a:ln>
        </p:spPr>
        <p:txBody>
          <a:bodyPr anchorCtr="0" anchor="ctr" bIns="68575" lIns="68575" spcFirstLastPara="1" rIns="68575" wrap="square" tIns="68575"/>
          <a:lstStyle>
            <a:lvl1pPr lvl="0" marR="0" rtl="0" algn="l">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17" name="Shape 117"/>
          <p:cNvSpPr txBox="1"/>
          <p:nvPr>
            <p:ph idx="11" type="ftr"/>
          </p:nvPr>
        </p:nvSpPr>
        <p:spPr>
          <a:xfrm>
            <a:off x="3028950" y="4767263"/>
            <a:ext cx="3086100" cy="273900"/>
          </a:xfrm>
          <a:prstGeom prst="rect">
            <a:avLst/>
          </a:prstGeom>
          <a:noFill/>
          <a:ln>
            <a:noFill/>
          </a:ln>
        </p:spPr>
        <p:txBody>
          <a:bodyPr anchorCtr="0" anchor="ctr" bIns="68575" lIns="68575" spcFirstLastPara="1" rIns="68575" wrap="square" tIns="68575"/>
          <a:lstStyle>
            <a:lvl1pPr lvl="0" marR="0" rtl="0" algn="ctr">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18" name="Shape 11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sz="900">
                <a:solidFill>
                  <a:srgbClr val="888888"/>
                </a:solidFill>
                <a:latin typeface="Calibri"/>
                <a:ea typeface="Calibri"/>
                <a:cs typeface="Calibri"/>
                <a:sym typeface="Calibri"/>
              </a:defRPr>
            </a:lvl1pPr>
            <a:lvl2pPr indent="0" lvl="1" marL="0" marR="0" rtl="0" algn="r">
              <a:spcBef>
                <a:spcPts val="0"/>
              </a:spcBef>
              <a:buNone/>
              <a:defRPr sz="900">
                <a:solidFill>
                  <a:srgbClr val="888888"/>
                </a:solidFill>
                <a:latin typeface="Calibri"/>
                <a:ea typeface="Calibri"/>
                <a:cs typeface="Calibri"/>
                <a:sym typeface="Calibri"/>
              </a:defRPr>
            </a:lvl2pPr>
            <a:lvl3pPr indent="0" lvl="2" marL="0" marR="0" rtl="0" algn="r">
              <a:spcBef>
                <a:spcPts val="0"/>
              </a:spcBef>
              <a:buNone/>
              <a:defRPr sz="900">
                <a:solidFill>
                  <a:srgbClr val="888888"/>
                </a:solidFill>
                <a:latin typeface="Calibri"/>
                <a:ea typeface="Calibri"/>
                <a:cs typeface="Calibri"/>
                <a:sym typeface="Calibri"/>
              </a:defRPr>
            </a:lvl3pPr>
            <a:lvl4pPr indent="0" lvl="3" marL="0" marR="0" rtl="0" algn="r">
              <a:spcBef>
                <a:spcPts val="0"/>
              </a:spcBef>
              <a:buNone/>
              <a:defRPr sz="900">
                <a:solidFill>
                  <a:srgbClr val="888888"/>
                </a:solidFill>
                <a:latin typeface="Calibri"/>
                <a:ea typeface="Calibri"/>
                <a:cs typeface="Calibri"/>
                <a:sym typeface="Calibri"/>
              </a:defRPr>
            </a:lvl4pPr>
            <a:lvl5pPr indent="0" lvl="4" marL="0" marR="0" rtl="0" algn="r">
              <a:spcBef>
                <a:spcPts val="0"/>
              </a:spcBef>
              <a:buNone/>
              <a:defRPr sz="900">
                <a:solidFill>
                  <a:srgbClr val="888888"/>
                </a:solidFill>
                <a:latin typeface="Calibri"/>
                <a:ea typeface="Calibri"/>
                <a:cs typeface="Calibri"/>
                <a:sym typeface="Calibri"/>
              </a:defRPr>
            </a:lvl5pPr>
            <a:lvl6pPr indent="0" lvl="5" marL="0" marR="0" rtl="0" algn="r">
              <a:spcBef>
                <a:spcPts val="0"/>
              </a:spcBef>
              <a:buNone/>
              <a:defRPr sz="900">
                <a:solidFill>
                  <a:srgbClr val="888888"/>
                </a:solidFill>
                <a:latin typeface="Calibri"/>
                <a:ea typeface="Calibri"/>
                <a:cs typeface="Calibri"/>
                <a:sym typeface="Calibri"/>
              </a:defRPr>
            </a:lvl6pPr>
            <a:lvl7pPr indent="0" lvl="6" marL="0" marR="0" rtl="0" algn="r">
              <a:spcBef>
                <a:spcPts val="0"/>
              </a:spcBef>
              <a:buNone/>
              <a:defRPr sz="900">
                <a:solidFill>
                  <a:srgbClr val="888888"/>
                </a:solidFill>
                <a:latin typeface="Calibri"/>
                <a:ea typeface="Calibri"/>
                <a:cs typeface="Calibri"/>
                <a:sym typeface="Calibri"/>
              </a:defRPr>
            </a:lvl7pPr>
            <a:lvl8pPr indent="0" lvl="7" marL="0" marR="0" rtl="0" algn="r">
              <a:spcBef>
                <a:spcPts val="0"/>
              </a:spcBef>
              <a:buNone/>
              <a:defRPr sz="900">
                <a:solidFill>
                  <a:srgbClr val="888888"/>
                </a:solidFill>
                <a:latin typeface="Calibri"/>
                <a:ea typeface="Calibri"/>
                <a:cs typeface="Calibri"/>
                <a:sym typeface="Calibri"/>
              </a:defRPr>
            </a:lvl8pPr>
            <a:lvl9pPr indent="0" lvl="8" marL="0" marR="0" rtl="0" algn="r">
              <a:spcBef>
                <a:spcPts val="0"/>
              </a:spcBef>
              <a:buNone/>
              <a:defRPr sz="9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19" name="Shape 119"/>
        <p:cNvGrpSpPr/>
        <p:nvPr/>
      </p:nvGrpSpPr>
      <p:grpSpPr>
        <a:xfrm>
          <a:off x="0" y="0"/>
          <a:ext cx="0" cy="0"/>
          <a:chOff x="0" y="0"/>
          <a:chExt cx="0" cy="0"/>
        </a:xfrm>
      </p:grpSpPr>
      <p:sp>
        <p:nvSpPr>
          <p:cNvPr id="120" name="Shape 120"/>
          <p:cNvSpPr txBox="1"/>
          <p:nvPr>
            <p:ph type="title"/>
          </p:nvPr>
        </p:nvSpPr>
        <p:spPr>
          <a:xfrm rot="5400000">
            <a:off x="5350050" y="1467544"/>
            <a:ext cx="4359000" cy="1971600"/>
          </a:xfrm>
          <a:prstGeom prst="rect">
            <a:avLst/>
          </a:prstGeom>
          <a:noFill/>
          <a:ln>
            <a:noFill/>
          </a:ln>
        </p:spPr>
        <p:txBody>
          <a:bodyPr anchorCtr="0" anchor="ctr" bIns="68575" lIns="68575" spcFirstLastPara="1" rIns="68575" wrap="square" tIns="68575"/>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21" name="Shape 121"/>
          <p:cNvSpPr txBox="1"/>
          <p:nvPr>
            <p:ph idx="1" type="body"/>
          </p:nvPr>
        </p:nvSpPr>
        <p:spPr>
          <a:xfrm rot="5400000">
            <a:off x="1349475" y="-447056"/>
            <a:ext cx="4359000" cy="5800800"/>
          </a:xfrm>
          <a:prstGeom prst="rect">
            <a:avLst/>
          </a:prstGeom>
          <a:noFill/>
          <a:ln>
            <a:noFill/>
          </a:ln>
        </p:spPr>
        <p:txBody>
          <a:bodyPr anchorCtr="0" anchor="t" bIns="68575" lIns="68575" spcFirstLastPara="1" rIns="68575" wrap="square" tIns="68575"/>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122" name="Shape 122"/>
          <p:cNvSpPr txBox="1"/>
          <p:nvPr>
            <p:ph idx="10" type="dt"/>
          </p:nvPr>
        </p:nvSpPr>
        <p:spPr>
          <a:xfrm>
            <a:off x="628650" y="4767263"/>
            <a:ext cx="2057400" cy="273900"/>
          </a:xfrm>
          <a:prstGeom prst="rect">
            <a:avLst/>
          </a:prstGeom>
          <a:noFill/>
          <a:ln>
            <a:noFill/>
          </a:ln>
        </p:spPr>
        <p:txBody>
          <a:bodyPr anchorCtr="0" anchor="ctr" bIns="68575" lIns="68575" spcFirstLastPara="1" rIns="68575" wrap="square" tIns="68575"/>
          <a:lstStyle>
            <a:lvl1pPr lvl="0" marR="0" rtl="0" algn="l">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23" name="Shape 123"/>
          <p:cNvSpPr txBox="1"/>
          <p:nvPr>
            <p:ph idx="11" type="ftr"/>
          </p:nvPr>
        </p:nvSpPr>
        <p:spPr>
          <a:xfrm>
            <a:off x="3028950" y="4767263"/>
            <a:ext cx="3086100" cy="273900"/>
          </a:xfrm>
          <a:prstGeom prst="rect">
            <a:avLst/>
          </a:prstGeom>
          <a:noFill/>
          <a:ln>
            <a:noFill/>
          </a:ln>
        </p:spPr>
        <p:txBody>
          <a:bodyPr anchorCtr="0" anchor="ctr" bIns="68575" lIns="68575" spcFirstLastPara="1" rIns="68575" wrap="square" tIns="68575"/>
          <a:lstStyle>
            <a:lvl1pPr lvl="0" marR="0" rtl="0" algn="ctr">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24" name="Shape 12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sz="900">
                <a:solidFill>
                  <a:srgbClr val="888888"/>
                </a:solidFill>
                <a:latin typeface="Calibri"/>
                <a:ea typeface="Calibri"/>
                <a:cs typeface="Calibri"/>
                <a:sym typeface="Calibri"/>
              </a:defRPr>
            </a:lvl1pPr>
            <a:lvl2pPr indent="0" lvl="1" marL="0" marR="0" rtl="0" algn="r">
              <a:spcBef>
                <a:spcPts val="0"/>
              </a:spcBef>
              <a:buNone/>
              <a:defRPr sz="900">
                <a:solidFill>
                  <a:srgbClr val="888888"/>
                </a:solidFill>
                <a:latin typeface="Calibri"/>
                <a:ea typeface="Calibri"/>
                <a:cs typeface="Calibri"/>
                <a:sym typeface="Calibri"/>
              </a:defRPr>
            </a:lvl2pPr>
            <a:lvl3pPr indent="0" lvl="2" marL="0" marR="0" rtl="0" algn="r">
              <a:spcBef>
                <a:spcPts val="0"/>
              </a:spcBef>
              <a:buNone/>
              <a:defRPr sz="900">
                <a:solidFill>
                  <a:srgbClr val="888888"/>
                </a:solidFill>
                <a:latin typeface="Calibri"/>
                <a:ea typeface="Calibri"/>
                <a:cs typeface="Calibri"/>
                <a:sym typeface="Calibri"/>
              </a:defRPr>
            </a:lvl3pPr>
            <a:lvl4pPr indent="0" lvl="3" marL="0" marR="0" rtl="0" algn="r">
              <a:spcBef>
                <a:spcPts val="0"/>
              </a:spcBef>
              <a:buNone/>
              <a:defRPr sz="900">
                <a:solidFill>
                  <a:srgbClr val="888888"/>
                </a:solidFill>
                <a:latin typeface="Calibri"/>
                <a:ea typeface="Calibri"/>
                <a:cs typeface="Calibri"/>
                <a:sym typeface="Calibri"/>
              </a:defRPr>
            </a:lvl4pPr>
            <a:lvl5pPr indent="0" lvl="4" marL="0" marR="0" rtl="0" algn="r">
              <a:spcBef>
                <a:spcPts val="0"/>
              </a:spcBef>
              <a:buNone/>
              <a:defRPr sz="900">
                <a:solidFill>
                  <a:srgbClr val="888888"/>
                </a:solidFill>
                <a:latin typeface="Calibri"/>
                <a:ea typeface="Calibri"/>
                <a:cs typeface="Calibri"/>
                <a:sym typeface="Calibri"/>
              </a:defRPr>
            </a:lvl5pPr>
            <a:lvl6pPr indent="0" lvl="5" marL="0" marR="0" rtl="0" algn="r">
              <a:spcBef>
                <a:spcPts val="0"/>
              </a:spcBef>
              <a:buNone/>
              <a:defRPr sz="900">
                <a:solidFill>
                  <a:srgbClr val="888888"/>
                </a:solidFill>
                <a:latin typeface="Calibri"/>
                <a:ea typeface="Calibri"/>
                <a:cs typeface="Calibri"/>
                <a:sym typeface="Calibri"/>
              </a:defRPr>
            </a:lvl6pPr>
            <a:lvl7pPr indent="0" lvl="6" marL="0" marR="0" rtl="0" algn="r">
              <a:spcBef>
                <a:spcPts val="0"/>
              </a:spcBef>
              <a:buNone/>
              <a:defRPr sz="900">
                <a:solidFill>
                  <a:srgbClr val="888888"/>
                </a:solidFill>
                <a:latin typeface="Calibri"/>
                <a:ea typeface="Calibri"/>
                <a:cs typeface="Calibri"/>
                <a:sym typeface="Calibri"/>
              </a:defRPr>
            </a:lvl7pPr>
            <a:lvl8pPr indent="0" lvl="7" marL="0" marR="0" rtl="0" algn="r">
              <a:spcBef>
                <a:spcPts val="0"/>
              </a:spcBef>
              <a:buNone/>
              <a:defRPr sz="900">
                <a:solidFill>
                  <a:srgbClr val="888888"/>
                </a:solidFill>
                <a:latin typeface="Calibri"/>
                <a:ea typeface="Calibri"/>
                <a:cs typeface="Calibri"/>
                <a:sym typeface="Calibri"/>
              </a:defRPr>
            </a:lvl8pPr>
            <a:lvl9pPr indent="0" lvl="8" marL="0" marR="0" rtl="0" algn="r">
              <a:spcBef>
                <a:spcPts val="0"/>
              </a:spcBef>
              <a:buNone/>
              <a:defRPr sz="9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Shape 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0" name="Shape 50"/>
        <p:cNvGrpSpPr/>
        <p:nvPr/>
      </p:nvGrpSpPr>
      <p:grpSpPr>
        <a:xfrm>
          <a:off x="0" y="0"/>
          <a:ext cx="0" cy="0"/>
          <a:chOff x="0" y="0"/>
          <a:chExt cx="0" cy="0"/>
        </a:xfrm>
      </p:grpSpPr>
      <p:sp>
        <p:nvSpPr>
          <p:cNvPr id="51" name="Shape 51"/>
          <p:cNvSpPr txBox="1"/>
          <p:nvPr>
            <p:ph type="title"/>
          </p:nvPr>
        </p:nvSpPr>
        <p:spPr>
          <a:xfrm>
            <a:off x="628650" y="273844"/>
            <a:ext cx="7886700" cy="994200"/>
          </a:xfrm>
          <a:prstGeom prst="rect">
            <a:avLst/>
          </a:prstGeom>
          <a:noFill/>
          <a:ln>
            <a:noFill/>
          </a:ln>
        </p:spPr>
        <p:txBody>
          <a:bodyPr anchorCtr="0" anchor="ctr" bIns="68575" lIns="68575" spcFirstLastPara="1" rIns="68575" wrap="square" tIns="68575"/>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52" name="Shape 52"/>
          <p:cNvSpPr txBox="1"/>
          <p:nvPr>
            <p:ph idx="1" type="body"/>
          </p:nvPr>
        </p:nvSpPr>
        <p:spPr>
          <a:xfrm>
            <a:off x="628650" y="1369219"/>
            <a:ext cx="7886700" cy="3263400"/>
          </a:xfrm>
          <a:prstGeom prst="rect">
            <a:avLst/>
          </a:prstGeom>
          <a:noFill/>
          <a:ln>
            <a:noFill/>
          </a:ln>
        </p:spPr>
        <p:txBody>
          <a:bodyPr anchorCtr="0" anchor="t" bIns="68575" lIns="68575" spcFirstLastPara="1" rIns="68575" wrap="square" tIns="68575"/>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53" name="Shape 53"/>
          <p:cNvSpPr txBox="1"/>
          <p:nvPr>
            <p:ph idx="10" type="dt"/>
          </p:nvPr>
        </p:nvSpPr>
        <p:spPr>
          <a:xfrm>
            <a:off x="628650" y="4767263"/>
            <a:ext cx="2057400" cy="273900"/>
          </a:xfrm>
          <a:prstGeom prst="rect">
            <a:avLst/>
          </a:prstGeom>
          <a:noFill/>
          <a:ln>
            <a:noFill/>
          </a:ln>
        </p:spPr>
        <p:txBody>
          <a:bodyPr anchorCtr="0" anchor="ctr" bIns="68575" lIns="68575" spcFirstLastPara="1" rIns="68575" wrap="square" tIns="68575"/>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4" name="Shape 54"/>
          <p:cNvSpPr txBox="1"/>
          <p:nvPr>
            <p:ph idx="11" type="ftr"/>
          </p:nvPr>
        </p:nvSpPr>
        <p:spPr>
          <a:xfrm>
            <a:off x="3028950" y="4767263"/>
            <a:ext cx="3086100" cy="273900"/>
          </a:xfrm>
          <a:prstGeom prst="rect">
            <a:avLst/>
          </a:prstGeom>
          <a:noFill/>
          <a:ln>
            <a:noFill/>
          </a:ln>
        </p:spPr>
        <p:txBody>
          <a:bodyPr anchorCtr="0" anchor="ctr" bIns="68575" lIns="68575" spcFirstLastPara="1" rIns="68575" wrap="square" tIns="68575"/>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5" name="Shape 5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sp>
        <p:nvSpPr>
          <p:cNvPr id="129" name="Shape 129"/>
          <p:cNvSpPr txBox="1"/>
          <p:nvPr>
            <p:ph type="ctrTitle"/>
          </p:nvPr>
        </p:nvSpPr>
        <p:spPr>
          <a:xfrm>
            <a:off x="0" y="0"/>
            <a:ext cx="9144000" cy="790500"/>
          </a:xfrm>
          <a:prstGeom prst="rect">
            <a:avLst/>
          </a:prstGeom>
          <a:solidFill>
            <a:srgbClr val="FFFF00"/>
          </a:solidFill>
        </p:spPr>
        <p:txBody>
          <a:bodyPr anchorCtr="0" anchor="b" bIns="68575" lIns="68575" spcFirstLastPara="1" rIns="68575" wrap="square" tIns="68575">
            <a:noAutofit/>
          </a:bodyPr>
          <a:lstStyle/>
          <a:p>
            <a:pPr indent="0" lvl="0" marL="0" rtl="0">
              <a:spcBef>
                <a:spcPts val="0"/>
              </a:spcBef>
              <a:spcAft>
                <a:spcPts val="0"/>
              </a:spcAft>
              <a:buNone/>
            </a:pPr>
            <a:r>
              <a:rPr lang="en">
                <a:solidFill>
                  <a:srgbClr val="000000"/>
                </a:solidFill>
                <a:latin typeface="Comic Sans MS"/>
                <a:ea typeface="Comic Sans MS"/>
                <a:cs typeface="Comic Sans MS"/>
                <a:sym typeface="Comic Sans MS"/>
              </a:rPr>
              <a:t>Section B of the Exam</a:t>
            </a:r>
            <a:endParaRPr>
              <a:solidFill>
                <a:srgbClr val="000000"/>
              </a:solidFill>
              <a:latin typeface="Comic Sans MS"/>
              <a:ea typeface="Comic Sans MS"/>
              <a:cs typeface="Comic Sans MS"/>
              <a:sym typeface="Comic Sans MS"/>
            </a:endParaRPr>
          </a:p>
        </p:txBody>
      </p:sp>
      <p:sp>
        <p:nvSpPr>
          <p:cNvPr id="130" name="Shape 130"/>
          <p:cNvSpPr txBox="1"/>
          <p:nvPr>
            <p:ph idx="1" type="subTitle"/>
          </p:nvPr>
        </p:nvSpPr>
        <p:spPr>
          <a:xfrm>
            <a:off x="0" y="790500"/>
            <a:ext cx="9144000" cy="4353000"/>
          </a:xfrm>
          <a:prstGeom prst="rect">
            <a:avLst/>
          </a:prstGeom>
        </p:spPr>
        <p:txBody>
          <a:bodyPr anchorCtr="0" anchor="t" bIns="68575" lIns="68575" spcFirstLastPara="1" rIns="68575" wrap="square" tIns="68575">
            <a:noAutofit/>
          </a:bodyPr>
          <a:lstStyle/>
          <a:p>
            <a:pPr indent="0" lvl="0" marL="0" rtl="0">
              <a:spcBef>
                <a:spcPts val="800"/>
              </a:spcBef>
              <a:spcAft>
                <a:spcPts val="0"/>
              </a:spcAft>
              <a:buNone/>
            </a:pPr>
            <a:r>
              <a:rPr lang="en"/>
              <a:t>Section B will all be one one topic e.g. The Hitler Youth OR Why did people vote for the Nazi.</a:t>
            </a:r>
            <a:endParaRPr/>
          </a:p>
          <a:p>
            <a:pPr indent="0" lvl="0" marL="0" rtl="0">
              <a:spcBef>
                <a:spcPts val="800"/>
              </a:spcBef>
              <a:spcAft>
                <a:spcPts val="0"/>
              </a:spcAft>
              <a:buNone/>
            </a:pPr>
            <a:r>
              <a:t/>
            </a:r>
            <a:endParaRPr/>
          </a:p>
          <a:p>
            <a:pPr indent="0" lvl="0" marL="0" rtl="0">
              <a:spcBef>
                <a:spcPts val="800"/>
              </a:spcBef>
              <a:spcAft>
                <a:spcPts val="0"/>
              </a:spcAft>
              <a:buNone/>
            </a:pPr>
            <a:r>
              <a:rPr lang="en"/>
              <a:t>You will get 4 questions on this topic. The questions are designed to access your historical skills (A03 = source analysis, A04 = use of interpretations)</a:t>
            </a:r>
            <a:endParaRPr/>
          </a:p>
          <a:p>
            <a:pPr indent="0" lvl="0" marL="0" rtl="0">
              <a:spcBef>
                <a:spcPts val="800"/>
              </a:spcBef>
              <a:spcAft>
                <a:spcPts val="0"/>
              </a:spcAft>
              <a:buNone/>
            </a:pPr>
            <a:r>
              <a:t/>
            </a:r>
            <a:endParaRPr/>
          </a:p>
          <a:p>
            <a:pPr indent="0" lvl="0" marL="0" rtl="0">
              <a:spcBef>
                <a:spcPts val="800"/>
              </a:spcBef>
              <a:spcAft>
                <a:spcPts val="0"/>
              </a:spcAft>
              <a:buNone/>
            </a:pPr>
            <a:r>
              <a:t/>
            </a:r>
            <a:endParaRPr/>
          </a:p>
        </p:txBody>
      </p:sp>
      <p:graphicFrame>
        <p:nvGraphicFramePr>
          <p:cNvPr id="131" name="Shape 131"/>
          <p:cNvGraphicFramePr/>
          <p:nvPr/>
        </p:nvGraphicFramePr>
        <p:xfrm>
          <a:off x="737075" y="2436125"/>
          <a:ext cx="3000000" cy="3000000"/>
        </p:xfrm>
        <a:graphic>
          <a:graphicData uri="http://schemas.openxmlformats.org/drawingml/2006/table">
            <a:tbl>
              <a:tblPr>
                <a:noFill/>
                <a:tableStyleId>{CD7C5E93-18FD-4972-912A-A78CCB860412}</a:tableStyleId>
              </a:tblPr>
              <a:tblGrid>
                <a:gridCol w="5407525"/>
                <a:gridCol w="953625"/>
                <a:gridCol w="1142800"/>
              </a:tblGrid>
              <a:tr h="381000">
                <a:tc>
                  <a:txBody>
                    <a:bodyPr>
                      <a:noAutofit/>
                    </a:bodyPr>
                    <a:lstStyle/>
                    <a:p>
                      <a:pPr indent="0" lvl="0" marL="0" rtl="0">
                        <a:spcBef>
                          <a:spcPts val="0"/>
                        </a:spcBef>
                        <a:spcAft>
                          <a:spcPts val="0"/>
                        </a:spcAft>
                        <a:buNone/>
                      </a:pPr>
                      <a:r>
                        <a:rPr lang="en"/>
                        <a:t>QUESTION STYLE</a:t>
                      </a:r>
                      <a:endParaRPr/>
                    </a:p>
                  </a:txBody>
                  <a:tcPr marT="91425" marB="91425" marR="91425" marL="91425"/>
                </a:tc>
                <a:tc>
                  <a:txBody>
                    <a:bodyPr>
                      <a:noAutofit/>
                    </a:bodyPr>
                    <a:lstStyle/>
                    <a:p>
                      <a:pPr indent="0" lvl="0" marL="0" rtl="0">
                        <a:spcBef>
                          <a:spcPts val="0"/>
                        </a:spcBef>
                        <a:spcAft>
                          <a:spcPts val="0"/>
                        </a:spcAft>
                        <a:buNone/>
                      </a:pPr>
                      <a:r>
                        <a:rPr lang="en"/>
                        <a:t>AOs</a:t>
                      </a:r>
                      <a:endParaRPr/>
                    </a:p>
                  </a:txBody>
                  <a:tcPr marT="91425" marB="91425" marR="91425" marL="91425"/>
                </a:tc>
                <a:tc>
                  <a:txBody>
                    <a:bodyPr>
                      <a:noAutofit/>
                    </a:bodyPr>
                    <a:lstStyle/>
                    <a:p>
                      <a:pPr indent="0" lvl="0" marL="0" rtl="0">
                        <a:spcBef>
                          <a:spcPts val="0"/>
                        </a:spcBef>
                        <a:spcAft>
                          <a:spcPts val="0"/>
                        </a:spcAft>
                        <a:buNone/>
                      </a:pPr>
                      <a:r>
                        <a:rPr lang="en"/>
                        <a:t>Marks </a:t>
                      </a:r>
                      <a:endParaRPr/>
                    </a:p>
                  </a:txBody>
                  <a:tcPr marT="91425" marB="91425" marR="91425" marL="91425"/>
                </a:tc>
              </a:tr>
              <a:tr h="381000">
                <a:tc>
                  <a:txBody>
                    <a:bodyPr>
                      <a:noAutofit/>
                    </a:bodyPr>
                    <a:lstStyle/>
                    <a:p>
                      <a:pPr indent="0" lvl="0" marL="0" rtl="0">
                        <a:spcBef>
                          <a:spcPts val="0"/>
                        </a:spcBef>
                        <a:spcAft>
                          <a:spcPts val="0"/>
                        </a:spcAft>
                        <a:buNone/>
                      </a:pPr>
                      <a:r>
                        <a:rPr lang="en"/>
                        <a:t>How useful would sources B and C be for an enquiry into…..</a:t>
                      </a:r>
                      <a:endParaRPr/>
                    </a:p>
                  </a:txBody>
                  <a:tcPr marT="91425" marB="91425" marR="91425" marL="91425"/>
                </a:tc>
                <a:tc>
                  <a:txBody>
                    <a:bodyPr>
                      <a:noAutofit/>
                    </a:bodyPr>
                    <a:lstStyle/>
                    <a:p>
                      <a:pPr indent="0" lvl="0" marL="0" rtl="0">
                        <a:spcBef>
                          <a:spcPts val="0"/>
                        </a:spcBef>
                        <a:spcAft>
                          <a:spcPts val="0"/>
                        </a:spcAft>
                        <a:buNone/>
                      </a:pPr>
                      <a:r>
                        <a:rPr lang="en"/>
                        <a:t>AO3</a:t>
                      </a:r>
                      <a:endParaRPr/>
                    </a:p>
                  </a:txBody>
                  <a:tcPr marT="91425" marB="91425" marR="91425" marL="91425"/>
                </a:tc>
                <a:tc>
                  <a:txBody>
                    <a:bodyPr>
                      <a:noAutofit/>
                    </a:bodyPr>
                    <a:lstStyle/>
                    <a:p>
                      <a:pPr indent="0" lvl="0" marL="0" rtl="0">
                        <a:spcBef>
                          <a:spcPts val="0"/>
                        </a:spcBef>
                        <a:spcAft>
                          <a:spcPts val="0"/>
                        </a:spcAft>
                        <a:buNone/>
                      </a:pPr>
                      <a:r>
                        <a:rPr lang="en"/>
                        <a:t>8</a:t>
                      </a:r>
                      <a:endParaRPr/>
                    </a:p>
                  </a:txBody>
                  <a:tcPr marT="91425" marB="91425" marR="91425" marL="91425"/>
                </a:tc>
              </a:tr>
              <a:tr h="381000">
                <a:tc>
                  <a:txBody>
                    <a:bodyPr>
                      <a:noAutofit/>
                    </a:bodyPr>
                    <a:lstStyle/>
                    <a:p>
                      <a:pPr indent="0" lvl="0" marL="0" rtl="0">
                        <a:spcBef>
                          <a:spcPts val="0"/>
                        </a:spcBef>
                        <a:spcAft>
                          <a:spcPts val="0"/>
                        </a:spcAft>
                        <a:buNone/>
                      </a:pPr>
                      <a:r>
                        <a:rPr lang="en"/>
                        <a:t>What is the main difference between the interpretations</a:t>
                      </a:r>
                      <a:endParaRPr/>
                    </a:p>
                  </a:txBody>
                  <a:tcPr marT="91425" marB="91425" marR="91425" marL="91425"/>
                </a:tc>
                <a:tc>
                  <a:txBody>
                    <a:bodyPr>
                      <a:noAutofit/>
                    </a:bodyPr>
                    <a:lstStyle/>
                    <a:p>
                      <a:pPr indent="0" lvl="0" marL="0" rtl="0">
                        <a:spcBef>
                          <a:spcPts val="0"/>
                        </a:spcBef>
                        <a:spcAft>
                          <a:spcPts val="0"/>
                        </a:spcAft>
                        <a:buNone/>
                      </a:pPr>
                      <a:r>
                        <a:rPr lang="en"/>
                        <a:t>AO4</a:t>
                      </a:r>
                      <a:endParaRPr/>
                    </a:p>
                  </a:txBody>
                  <a:tcPr marT="91425" marB="91425" marR="91425" marL="91425"/>
                </a:tc>
                <a:tc>
                  <a:txBody>
                    <a:bodyPr>
                      <a:noAutofit/>
                    </a:bodyPr>
                    <a:lstStyle/>
                    <a:p>
                      <a:pPr indent="0" lvl="0" marL="0" rtl="0">
                        <a:spcBef>
                          <a:spcPts val="0"/>
                        </a:spcBef>
                        <a:spcAft>
                          <a:spcPts val="0"/>
                        </a:spcAft>
                        <a:buNone/>
                      </a:pPr>
                      <a:r>
                        <a:rPr lang="en"/>
                        <a:t>4</a:t>
                      </a:r>
                      <a:endParaRPr/>
                    </a:p>
                  </a:txBody>
                  <a:tcPr marT="91425" marB="91425" marR="91425" marL="91425"/>
                </a:tc>
              </a:tr>
              <a:tr h="396200">
                <a:tc>
                  <a:txBody>
                    <a:bodyPr>
                      <a:noAutofit/>
                    </a:bodyPr>
                    <a:lstStyle/>
                    <a:p>
                      <a:pPr indent="0" lvl="0" marL="0" rtl="0">
                        <a:spcBef>
                          <a:spcPts val="0"/>
                        </a:spcBef>
                        <a:spcAft>
                          <a:spcPts val="0"/>
                        </a:spcAft>
                        <a:buNone/>
                      </a:pPr>
                      <a:r>
                        <a:rPr lang="en"/>
                        <a:t>Explain one reason for a different between the interpretations</a:t>
                      </a:r>
                      <a:endParaRPr/>
                    </a:p>
                  </a:txBody>
                  <a:tcPr marT="91425" marB="91425" marR="91425" marL="91425"/>
                </a:tc>
                <a:tc>
                  <a:txBody>
                    <a:bodyPr>
                      <a:noAutofit/>
                    </a:bodyPr>
                    <a:lstStyle/>
                    <a:p>
                      <a:pPr indent="0" lvl="0" marL="0" rtl="0">
                        <a:spcBef>
                          <a:spcPts val="0"/>
                        </a:spcBef>
                        <a:spcAft>
                          <a:spcPts val="0"/>
                        </a:spcAft>
                        <a:buNone/>
                      </a:pPr>
                      <a:r>
                        <a:rPr lang="en"/>
                        <a:t>AO4</a:t>
                      </a:r>
                      <a:endParaRPr/>
                    </a:p>
                  </a:txBody>
                  <a:tcPr marT="91425" marB="91425" marR="91425" marL="91425"/>
                </a:tc>
                <a:tc>
                  <a:txBody>
                    <a:bodyPr>
                      <a:noAutofit/>
                    </a:bodyPr>
                    <a:lstStyle/>
                    <a:p>
                      <a:pPr indent="0" lvl="0" marL="0" rtl="0">
                        <a:spcBef>
                          <a:spcPts val="0"/>
                        </a:spcBef>
                        <a:spcAft>
                          <a:spcPts val="0"/>
                        </a:spcAft>
                        <a:buNone/>
                      </a:pPr>
                      <a:r>
                        <a:rPr lang="en"/>
                        <a:t>4</a:t>
                      </a:r>
                      <a:endParaRPr/>
                    </a:p>
                  </a:txBody>
                  <a:tcPr marT="91425" marB="91425" marR="91425" marL="91425"/>
                </a:tc>
              </a:tr>
              <a:tr h="381000">
                <a:tc>
                  <a:txBody>
                    <a:bodyPr>
                      <a:noAutofit/>
                    </a:bodyPr>
                    <a:lstStyle/>
                    <a:p>
                      <a:pPr indent="0" lvl="0" marL="0" rtl="0">
                        <a:spcBef>
                          <a:spcPts val="0"/>
                        </a:spcBef>
                        <a:spcAft>
                          <a:spcPts val="0"/>
                        </a:spcAft>
                        <a:buNone/>
                      </a:pPr>
                      <a:r>
                        <a:rPr lang="en"/>
                        <a:t>How far do you agree with interpretation X..</a:t>
                      </a:r>
                      <a:endParaRPr/>
                    </a:p>
                  </a:txBody>
                  <a:tcPr marT="91425" marB="91425" marR="91425" marL="91425"/>
                </a:tc>
                <a:tc>
                  <a:txBody>
                    <a:bodyPr>
                      <a:noAutofit/>
                    </a:bodyPr>
                    <a:lstStyle/>
                    <a:p>
                      <a:pPr indent="0" lvl="0" marL="0" rtl="0">
                        <a:spcBef>
                          <a:spcPts val="0"/>
                        </a:spcBef>
                        <a:spcAft>
                          <a:spcPts val="0"/>
                        </a:spcAft>
                        <a:buNone/>
                      </a:pPr>
                      <a:r>
                        <a:rPr lang="en"/>
                        <a:t>AO4</a:t>
                      </a:r>
                      <a:endParaRPr/>
                    </a:p>
                  </a:txBody>
                  <a:tcPr marT="91425" marB="91425" marR="91425" marL="91425"/>
                </a:tc>
                <a:tc>
                  <a:txBody>
                    <a:bodyPr>
                      <a:noAutofit/>
                    </a:bodyPr>
                    <a:lstStyle/>
                    <a:p>
                      <a:pPr indent="0" lvl="0" marL="0" rtl="0">
                        <a:spcBef>
                          <a:spcPts val="0"/>
                        </a:spcBef>
                        <a:spcAft>
                          <a:spcPts val="0"/>
                        </a:spcAft>
                        <a:buNone/>
                      </a:pPr>
                      <a:r>
                        <a:rPr lang="en"/>
                        <a:t>16 + 4 SPaG</a:t>
                      </a:r>
                      <a:endParaRPr/>
                    </a:p>
                  </a:txBody>
                  <a:tcPr marT="91425" marB="91425" marR="91425" marL="91425"/>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sp>
        <p:nvSpPr>
          <p:cNvPr id="136" name="Shape 136"/>
          <p:cNvSpPr txBox="1"/>
          <p:nvPr/>
        </p:nvSpPr>
        <p:spPr>
          <a:xfrm>
            <a:off x="0" y="0"/>
            <a:ext cx="9144000" cy="6558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1600">
                <a:latin typeface="Comic Sans MS"/>
                <a:ea typeface="Comic Sans MS"/>
                <a:cs typeface="Comic Sans MS"/>
                <a:sym typeface="Comic Sans MS"/>
              </a:rPr>
              <a:t>3a) How useful are sources B and C for an enquiry into the extent of Weimar recovery between the year 1924 - 1929?</a:t>
            </a:r>
            <a:endParaRPr sz="1600">
              <a:latin typeface="Comic Sans MS"/>
              <a:ea typeface="Comic Sans MS"/>
              <a:cs typeface="Comic Sans MS"/>
              <a:sym typeface="Comic Sans MS"/>
            </a:endParaRPr>
          </a:p>
        </p:txBody>
      </p:sp>
      <p:graphicFrame>
        <p:nvGraphicFramePr>
          <p:cNvPr id="137" name="Shape 137"/>
          <p:cNvGraphicFramePr/>
          <p:nvPr/>
        </p:nvGraphicFramePr>
        <p:xfrm>
          <a:off x="457200" y="816675"/>
          <a:ext cx="3000000" cy="3000000"/>
        </p:xfrm>
        <a:graphic>
          <a:graphicData uri="http://schemas.openxmlformats.org/drawingml/2006/table">
            <a:tbl>
              <a:tblPr>
                <a:noFill/>
                <a:tableStyleId>{80287AF8-FB29-4FE9-A488-13C85F92955C}</a:tableStyleId>
              </a:tblPr>
              <a:tblGrid>
                <a:gridCol w="8182175"/>
              </a:tblGrid>
              <a:tr h="12700">
                <a:tc>
                  <a:txBody>
                    <a:bodyPr>
                      <a:noAutofit/>
                    </a:bodyPr>
                    <a:lstStyle/>
                    <a:p>
                      <a:pPr indent="0" lvl="0" marL="0" rtl="0">
                        <a:spcBef>
                          <a:spcPts val="0"/>
                        </a:spcBef>
                        <a:spcAft>
                          <a:spcPts val="0"/>
                        </a:spcAft>
                        <a:buNone/>
                      </a:pPr>
                      <a:r>
                        <a:rPr lang="en" sz="1200">
                          <a:highlight>
                            <a:srgbClr val="FFFFFF"/>
                          </a:highlight>
                          <a:latin typeface="Comic Sans MS"/>
                          <a:ea typeface="Comic Sans MS"/>
                          <a:cs typeface="Comic Sans MS"/>
                          <a:sym typeface="Comic Sans MS"/>
                        </a:rPr>
                        <a:t>Source B: </a:t>
                      </a:r>
                      <a:r>
                        <a:rPr b="1" lang="en" sz="1200">
                          <a:solidFill>
                            <a:srgbClr val="7D7DFF"/>
                          </a:solidFill>
                          <a:highlight>
                            <a:srgbClr val="FFFFFF"/>
                          </a:highlight>
                          <a:latin typeface="Comic Sans MS"/>
                          <a:ea typeface="Comic Sans MS"/>
                          <a:cs typeface="Comic Sans MS"/>
                          <a:sym typeface="Comic Sans MS"/>
                        </a:rPr>
                        <a:t>From a German journalist written in 1930</a:t>
                      </a:r>
                      <a:endParaRPr b="1" sz="1200">
                        <a:solidFill>
                          <a:srgbClr val="7D7DFF"/>
                        </a:solidFill>
                        <a:highlight>
                          <a:srgbClr val="FFFFFF"/>
                        </a:highlight>
                        <a:latin typeface="Comic Sans MS"/>
                        <a:ea typeface="Comic Sans MS"/>
                        <a:cs typeface="Comic Sans MS"/>
                        <a:sym typeface="Comic Sans MS"/>
                      </a:endParaRPr>
                    </a:p>
                    <a:p>
                      <a:pPr indent="0" lvl="0" marL="0" rtl="0">
                        <a:spcBef>
                          <a:spcPts val="0"/>
                        </a:spcBef>
                        <a:spcAft>
                          <a:spcPts val="0"/>
                        </a:spcAft>
                        <a:buNone/>
                      </a:pPr>
                      <a:r>
                        <a:t/>
                      </a:r>
                      <a:endParaRPr b="1" sz="1200">
                        <a:solidFill>
                          <a:srgbClr val="7D7DFF"/>
                        </a:solidFill>
                        <a:highlight>
                          <a:srgbClr val="FFFFFF"/>
                        </a:highlight>
                        <a:latin typeface="Comic Sans MS"/>
                        <a:ea typeface="Comic Sans MS"/>
                        <a:cs typeface="Comic Sans MS"/>
                        <a:sym typeface="Comic Sans MS"/>
                      </a:endParaRPr>
                    </a:p>
                    <a:p>
                      <a:pPr indent="0" lvl="0" marL="0" rtl="0">
                        <a:spcBef>
                          <a:spcPts val="0"/>
                        </a:spcBef>
                        <a:spcAft>
                          <a:spcPts val="0"/>
                        </a:spcAft>
                        <a:buNone/>
                      </a:pPr>
                      <a:r>
                        <a:rPr b="1" lang="en" sz="1200">
                          <a:solidFill>
                            <a:srgbClr val="7D7DFF"/>
                          </a:solidFill>
                          <a:highlight>
                            <a:srgbClr val="FFFFFF"/>
                          </a:highlight>
                          <a:latin typeface="Comic Sans MS"/>
                          <a:ea typeface="Comic Sans MS"/>
                          <a:cs typeface="Comic Sans MS"/>
                          <a:sym typeface="Comic Sans MS"/>
                        </a:rPr>
                        <a:t>In comparison with what we expected after Versailles, Germany has raised herself up to shoulder the terrific burden of this peace in a way we would never have thought possible. So that today after 10 years we say with certainty ‘Even, so it might have been worse. The journey of recovery from Versailles is a very long road to go and we have travelled it surprisingly quickly </a:t>
                      </a:r>
                      <a:endParaRPr b="1" sz="1200">
                        <a:solidFill>
                          <a:srgbClr val="7D7DFF"/>
                        </a:solidFill>
                        <a:highlight>
                          <a:srgbClr val="FFFFFF"/>
                        </a:highlight>
                        <a:latin typeface="Comic Sans MS"/>
                        <a:ea typeface="Comic Sans MS"/>
                        <a:cs typeface="Comic Sans MS"/>
                        <a:sym typeface="Comic Sans MS"/>
                      </a:endParaRPr>
                    </a:p>
                  </a:txBody>
                  <a:tcPr marT="63500" marB="63500" marR="63500" marL="63500"/>
                </a:tc>
              </a:tr>
            </a:tbl>
          </a:graphicData>
        </a:graphic>
      </p:graphicFrame>
      <p:graphicFrame>
        <p:nvGraphicFramePr>
          <p:cNvPr id="138" name="Shape 138"/>
          <p:cNvGraphicFramePr/>
          <p:nvPr/>
        </p:nvGraphicFramePr>
        <p:xfrm>
          <a:off x="480913" y="2701525"/>
          <a:ext cx="3000000" cy="3000000"/>
        </p:xfrm>
        <a:graphic>
          <a:graphicData uri="http://schemas.openxmlformats.org/drawingml/2006/table">
            <a:tbl>
              <a:tblPr>
                <a:noFill/>
                <a:tableStyleId>{80287AF8-FB29-4FE9-A488-13C85F92955C}</a:tableStyleId>
              </a:tblPr>
              <a:tblGrid>
                <a:gridCol w="8182175"/>
              </a:tblGrid>
              <a:tr h="12700">
                <a:tc>
                  <a:txBody>
                    <a:bodyPr>
                      <a:noAutofit/>
                    </a:bodyPr>
                    <a:lstStyle/>
                    <a:p>
                      <a:pPr indent="0" lvl="0" marL="0" rtl="0">
                        <a:spcBef>
                          <a:spcPts val="0"/>
                        </a:spcBef>
                        <a:spcAft>
                          <a:spcPts val="0"/>
                        </a:spcAft>
                        <a:buNone/>
                      </a:pPr>
                      <a:r>
                        <a:rPr lang="en" sz="1200">
                          <a:highlight>
                            <a:srgbClr val="FFFFFF"/>
                          </a:highlight>
                          <a:latin typeface="Comic Sans MS"/>
                          <a:ea typeface="Comic Sans MS"/>
                          <a:cs typeface="Comic Sans MS"/>
                          <a:sym typeface="Comic Sans MS"/>
                        </a:rPr>
                        <a:t>Source C: </a:t>
                      </a:r>
                      <a:r>
                        <a:rPr b="1" lang="en" sz="1200">
                          <a:solidFill>
                            <a:srgbClr val="7D7DFF"/>
                          </a:solidFill>
                          <a:highlight>
                            <a:srgbClr val="FFFFFF"/>
                          </a:highlight>
                          <a:latin typeface="Comic Sans MS"/>
                          <a:ea typeface="Comic Sans MS"/>
                          <a:cs typeface="Comic Sans MS"/>
                          <a:sym typeface="Comic Sans MS"/>
                        </a:rPr>
                        <a:t>From a speech by Stresemann, 1929</a:t>
                      </a:r>
                      <a:endParaRPr b="1" sz="1200">
                        <a:solidFill>
                          <a:srgbClr val="7D7DFF"/>
                        </a:solidFill>
                        <a:highlight>
                          <a:srgbClr val="FFFFFF"/>
                        </a:highlight>
                        <a:latin typeface="Comic Sans MS"/>
                        <a:ea typeface="Comic Sans MS"/>
                        <a:cs typeface="Comic Sans MS"/>
                        <a:sym typeface="Comic Sans MS"/>
                      </a:endParaRPr>
                    </a:p>
                    <a:p>
                      <a:pPr indent="0" lvl="0" marL="0" rtl="0">
                        <a:spcBef>
                          <a:spcPts val="0"/>
                        </a:spcBef>
                        <a:spcAft>
                          <a:spcPts val="0"/>
                        </a:spcAft>
                        <a:buNone/>
                      </a:pPr>
                      <a:r>
                        <a:t/>
                      </a:r>
                      <a:endParaRPr b="1" sz="1200">
                        <a:solidFill>
                          <a:srgbClr val="7D7DFF"/>
                        </a:solidFill>
                        <a:highlight>
                          <a:srgbClr val="FFFFFF"/>
                        </a:highlight>
                        <a:latin typeface="Comic Sans MS"/>
                        <a:ea typeface="Comic Sans MS"/>
                        <a:cs typeface="Comic Sans MS"/>
                        <a:sym typeface="Comic Sans MS"/>
                      </a:endParaRPr>
                    </a:p>
                    <a:p>
                      <a:pPr indent="0" lvl="0" marL="0" rtl="0">
                        <a:spcBef>
                          <a:spcPts val="0"/>
                        </a:spcBef>
                        <a:spcAft>
                          <a:spcPts val="0"/>
                        </a:spcAft>
                        <a:buNone/>
                      </a:pPr>
                      <a:r>
                        <a:rPr b="1" lang="en" sz="1200">
                          <a:solidFill>
                            <a:srgbClr val="7D7DFF"/>
                          </a:solidFill>
                          <a:highlight>
                            <a:srgbClr val="FFFFFF"/>
                          </a:highlight>
                          <a:latin typeface="Comic Sans MS"/>
                          <a:ea typeface="Comic Sans MS"/>
                          <a:cs typeface="Comic Sans MS"/>
                          <a:sym typeface="Comic Sans MS"/>
                        </a:rPr>
                        <a:t>The economic position is only flourishing on the surface. Germany is in fact dancing on a volcano. If the short terms loans are called in by America, a large section of our economy would collapse. </a:t>
                      </a:r>
                      <a:endParaRPr b="1" sz="1200">
                        <a:solidFill>
                          <a:srgbClr val="7D7DFF"/>
                        </a:solidFill>
                        <a:highlight>
                          <a:srgbClr val="FFFFFF"/>
                        </a:highlight>
                        <a:latin typeface="Comic Sans MS"/>
                        <a:ea typeface="Comic Sans MS"/>
                        <a:cs typeface="Comic Sans MS"/>
                        <a:sym typeface="Comic Sans MS"/>
                      </a:endParaRPr>
                    </a:p>
                  </a:txBody>
                  <a:tcPr marT="63500" marB="63500" marR="63500" marL="63500"/>
                </a:tc>
              </a:tr>
            </a:tbl>
          </a:graphicData>
        </a:graphic>
      </p:graphicFrame>
      <p:sp>
        <p:nvSpPr>
          <p:cNvPr id="139" name="Shape 139"/>
          <p:cNvSpPr txBox="1"/>
          <p:nvPr/>
        </p:nvSpPr>
        <p:spPr>
          <a:xfrm>
            <a:off x="457200" y="457200"/>
            <a:ext cx="3000000" cy="30000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t/>
            </a:r>
            <a:endParaRPr sz="1600">
              <a:latin typeface="Comic Sans MS"/>
              <a:ea typeface="Comic Sans MS"/>
              <a:cs typeface="Comic Sans MS"/>
              <a:sym typeface="Comic Sans MS"/>
            </a:endParaRPr>
          </a:p>
          <a:p>
            <a:pPr indent="0" lvl="0" marL="0" rtl="0">
              <a:spcBef>
                <a:spcPts val="0"/>
              </a:spcBef>
              <a:spcAft>
                <a:spcPts val="0"/>
              </a:spcAft>
              <a:buNone/>
            </a:pPr>
            <a:r>
              <a:t/>
            </a:r>
            <a:endParaRPr sz="1600">
              <a:latin typeface="Comic Sans MS"/>
              <a:ea typeface="Comic Sans MS"/>
              <a:cs typeface="Comic Sans MS"/>
              <a:sym typeface="Comic Sans M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3" name="Shape 143"/>
        <p:cNvGrpSpPr/>
        <p:nvPr/>
      </p:nvGrpSpPr>
      <p:grpSpPr>
        <a:xfrm>
          <a:off x="0" y="0"/>
          <a:ext cx="0" cy="0"/>
          <a:chOff x="0" y="0"/>
          <a:chExt cx="0" cy="0"/>
        </a:xfrm>
      </p:grpSpPr>
      <p:sp>
        <p:nvSpPr>
          <p:cNvPr id="144" name="Shape 144"/>
          <p:cNvSpPr txBox="1"/>
          <p:nvPr/>
        </p:nvSpPr>
        <p:spPr>
          <a:xfrm>
            <a:off x="0" y="0"/>
            <a:ext cx="9144000" cy="6558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1600">
                <a:latin typeface="Comic Sans MS"/>
                <a:ea typeface="Comic Sans MS"/>
                <a:cs typeface="Comic Sans MS"/>
                <a:sym typeface="Comic Sans MS"/>
              </a:rPr>
              <a:t>3a) How useful are sources B and C for an enquiry into the extent of Weimar recovery between the year 1924 - 1929?</a:t>
            </a:r>
            <a:endParaRPr sz="1600">
              <a:latin typeface="Comic Sans MS"/>
              <a:ea typeface="Comic Sans MS"/>
              <a:cs typeface="Comic Sans MS"/>
              <a:sym typeface="Comic Sans MS"/>
            </a:endParaRPr>
          </a:p>
        </p:txBody>
      </p:sp>
      <p:graphicFrame>
        <p:nvGraphicFramePr>
          <p:cNvPr id="145" name="Shape 145"/>
          <p:cNvGraphicFramePr/>
          <p:nvPr/>
        </p:nvGraphicFramePr>
        <p:xfrm>
          <a:off x="457200" y="816675"/>
          <a:ext cx="3000000" cy="3000000"/>
        </p:xfrm>
        <a:graphic>
          <a:graphicData uri="http://schemas.openxmlformats.org/drawingml/2006/table">
            <a:tbl>
              <a:tblPr>
                <a:noFill/>
                <a:tableStyleId>{80287AF8-FB29-4FE9-A488-13C85F92955C}</a:tableStyleId>
              </a:tblPr>
              <a:tblGrid>
                <a:gridCol w="8182175"/>
              </a:tblGrid>
              <a:tr h="12700">
                <a:tc>
                  <a:txBody>
                    <a:bodyPr>
                      <a:noAutofit/>
                    </a:bodyPr>
                    <a:lstStyle/>
                    <a:p>
                      <a:pPr indent="0" lvl="0" marL="0" rtl="0">
                        <a:spcBef>
                          <a:spcPts val="0"/>
                        </a:spcBef>
                        <a:spcAft>
                          <a:spcPts val="0"/>
                        </a:spcAft>
                        <a:buNone/>
                      </a:pPr>
                      <a:r>
                        <a:rPr lang="en" sz="1200">
                          <a:highlight>
                            <a:srgbClr val="FFFFFF"/>
                          </a:highlight>
                          <a:latin typeface="Comic Sans MS"/>
                          <a:ea typeface="Comic Sans MS"/>
                          <a:cs typeface="Comic Sans MS"/>
                          <a:sym typeface="Comic Sans MS"/>
                        </a:rPr>
                        <a:t>Source B: </a:t>
                      </a:r>
                      <a:r>
                        <a:rPr b="1" lang="en" sz="1200">
                          <a:solidFill>
                            <a:srgbClr val="7D7DFF"/>
                          </a:solidFill>
                          <a:highlight>
                            <a:srgbClr val="FFFFFF"/>
                          </a:highlight>
                          <a:latin typeface="Comic Sans MS"/>
                          <a:ea typeface="Comic Sans MS"/>
                          <a:cs typeface="Comic Sans MS"/>
                          <a:sym typeface="Comic Sans MS"/>
                        </a:rPr>
                        <a:t>From a German journalist written in 1930</a:t>
                      </a:r>
                      <a:endParaRPr b="1" sz="1200">
                        <a:solidFill>
                          <a:srgbClr val="7D7DFF"/>
                        </a:solidFill>
                        <a:highlight>
                          <a:srgbClr val="FFFFFF"/>
                        </a:highlight>
                        <a:latin typeface="Comic Sans MS"/>
                        <a:ea typeface="Comic Sans MS"/>
                        <a:cs typeface="Comic Sans MS"/>
                        <a:sym typeface="Comic Sans MS"/>
                      </a:endParaRPr>
                    </a:p>
                    <a:p>
                      <a:pPr indent="0" lvl="0" marL="0" rtl="0">
                        <a:spcBef>
                          <a:spcPts val="0"/>
                        </a:spcBef>
                        <a:spcAft>
                          <a:spcPts val="0"/>
                        </a:spcAft>
                        <a:buNone/>
                      </a:pPr>
                      <a:r>
                        <a:t/>
                      </a:r>
                      <a:endParaRPr b="1" sz="1200">
                        <a:solidFill>
                          <a:srgbClr val="7D7DFF"/>
                        </a:solidFill>
                        <a:highlight>
                          <a:srgbClr val="FFFFFF"/>
                        </a:highlight>
                        <a:latin typeface="Comic Sans MS"/>
                        <a:ea typeface="Comic Sans MS"/>
                        <a:cs typeface="Comic Sans MS"/>
                        <a:sym typeface="Comic Sans MS"/>
                      </a:endParaRPr>
                    </a:p>
                    <a:p>
                      <a:pPr indent="0" lvl="0" marL="0" rtl="0">
                        <a:spcBef>
                          <a:spcPts val="0"/>
                        </a:spcBef>
                        <a:spcAft>
                          <a:spcPts val="0"/>
                        </a:spcAft>
                        <a:buNone/>
                      </a:pPr>
                      <a:r>
                        <a:rPr b="1" lang="en" sz="1200">
                          <a:solidFill>
                            <a:srgbClr val="7D7DFF"/>
                          </a:solidFill>
                          <a:highlight>
                            <a:srgbClr val="FFFFFF"/>
                          </a:highlight>
                          <a:latin typeface="Comic Sans MS"/>
                          <a:ea typeface="Comic Sans MS"/>
                          <a:cs typeface="Comic Sans MS"/>
                          <a:sym typeface="Comic Sans MS"/>
                        </a:rPr>
                        <a:t>In comparison with what we expected after Versailles, Germany has raised herself up to shoulder the terrific burden of this peace in a way we would never have thought possible. So that today after 10 years we say with certainty ‘Even, so it might have been worse. The journey of recovery from Versailles is a very long road to go and we have travelled it surprisingly quickly </a:t>
                      </a:r>
                      <a:endParaRPr b="1" sz="1200">
                        <a:solidFill>
                          <a:srgbClr val="7D7DFF"/>
                        </a:solidFill>
                        <a:highlight>
                          <a:srgbClr val="FFFFFF"/>
                        </a:highlight>
                        <a:latin typeface="Comic Sans MS"/>
                        <a:ea typeface="Comic Sans MS"/>
                        <a:cs typeface="Comic Sans MS"/>
                        <a:sym typeface="Comic Sans MS"/>
                      </a:endParaRPr>
                    </a:p>
                  </a:txBody>
                  <a:tcPr marT="63500" marB="63500" marR="63500" marL="63500"/>
                </a:tc>
              </a:tr>
            </a:tbl>
          </a:graphicData>
        </a:graphic>
      </p:graphicFrame>
      <p:sp>
        <p:nvSpPr>
          <p:cNvPr id="146" name="Shape 146"/>
          <p:cNvSpPr txBox="1"/>
          <p:nvPr/>
        </p:nvSpPr>
        <p:spPr>
          <a:xfrm>
            <a:off x="457200" y="457200"/>
            <a:ext cx="3000000" cy="30000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t/>
            </a:r>
            <a:endParaRPr sz="1600">
              <a:latin typeface="Comic Sans MS"/>
              <a:ea typeface="Comic Sans MS"/>
              <a:cs typeface="Comic Sans MS"/>
              <a:sym typeface="Comic Sans MS"/>
            </a:endParaRPr>
          </a:p>
          <a:p>
            <a:pPr indent="0" lvl="0" marL="0" rtl="0">
              <a:spcBef>
                <a:spcPts val="0"/>
              </a:spcBef>
              <a:spcAft>
                <a:spcPts val="0"/>
              </a:spcAft>
              <a:buNone/>
            </a:pPr>
            <a:r>
              <a:t/>
            </a:r>
            <a:endParaRPr sz="1600">
              <a:latin typeface="Comic Sans MS"/>
              <a:ea typeface="Comic Sans MS"/>
              <a:cs typeface="Comic Sans MS"/>
              <a:sym typeface="Comic Sans MS"/>
            </a:endParaRPr>
          </a:p>
        </p:txBody>
      </p:sp>
      <p:sp>
        <p:nvSpPr>
          <p:cNvPr id="147" name="Shape 147"/>
          <p:cNvSpPr txBox="1"/>
          <p:nvPr/>
        </p:nvSpPr>
        <p:spPr>
          <a:xfrm>
            <a:off x="-23712" y="2089825"/>
            <a:ext cx="9144000" cy="30000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Source B says……………………………………………………………………………………………………………………………………………………</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This is useful because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This is accurate because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The ……………………………………….. of source B is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This is useful/not useful for the enquiry because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Overall the source is …………………………………… useful.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sp>
        <p:nvSpPr>
          <p:cNvPr id="152" name="Shape 152"/>
          <p:cNvSpPr txBox="1"/>
          <p:nvPr/>
        </p:nvSpPr>
        <p:spPr>
          <a:xfrm>
            <a:off x="0" y="0"/>
            <a:ext cx="9144000" cy="6558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1600">
                <a:latin typeface="Comic Sans MS"/>
                <a:ea typeface="Comic Sans MS"/>
                <a:cs typeface="Comic Sans MS"/>
                <a:sym typeface="Comic Sans MS"/>
              </a:rPr>
              <a:t>3a) How useful are sources B and C for an enquiry into the extent of Weimar recovery between the year 1924 - 1929?</a:t>
            </a:r>
            <a:endParaRPr sz="1600">
              <a:latin typeface="Comic Sans MS"/>
              <a:ea typeface="Comic Sans MS"/>
              <a:cs typeface="Comic Sans MS"/>
              <a:sym typeface="Comic Sans MS"/>
            </a:endParaRPr>
          </a:p>
        </p:txBody>
      </p:sp>
      <p:graphicFrame>
        <p:nvGraphicFramePr>
          <p:cNvPr id="153" name="Shape 153"/>
          <p:cNvGraphicFramePr/>
          <p:nvPr/>
        </p:nvGraphicFramePr>
        <p:xfrm>
          <a:off x="336788" y="809875"/>
          <a:ext cx="3000000" cy="3000000"/>
        </p:xfrm>
        <a:graphic>
          <a:graphicData uri="http://schemas.openxmlformats.org/drawingml/2006/table">
            <a:tbl>
              <a:tblPr>
                <a:noFill/>
                <a:tableStyleId>{80287AF8-FB29-4FE9-A488-13C85F92955C}</a:tableStyleId>
              </a:tblPr>
              <a:tblGrid>
                <a:gridCol w="8182175"/>
              </a:tblGrid>
              <a:tr h="12700">
                <a:tc>
                  <a:txBody>
                    <a:bodyPr>
                      <a:noAutofit/>
                    </a:bodyPr>
                    <a:lstStyle/>
                    <a:p>
                      <a:pPr indent="0" lvl="0" marL="0" rtl="0">
                        <a:spcBef>
                          <a:spcPts val="0"/>
                        </a:spcBef>
                        <a:spcAft>
                          <a:spcPts val="0"/>
                        </a:spcAft>
                        <a:buNone/>
                      </a:pPr>
                      <a:r>
                        <a:rPr lang="en" sz="1200">
                          <a:highlight>
                            <a:srgbClr val="FFFFFF"/>
                          </a:highlight>
                          <a:latin typeface="Comic Sans MS"/>
                          <a:ea typeface="Comic Sans MS"/>
                          <a:cs typeface="Comic Sans MS"/>
                          <a:sym typeface="Comic Sans MS"/>
                        </a:rPr>
                        <a:t>Source C: </a:t>
                      </a:r>
                      <a:r>
                        <a:rPr b="1" lang="en" sz="1200">
                          <a:solidFill>
                            <a:srgbClr val="7D7DFF"/>
                          </a:solidFill>
                          <a:highlight>
                            <a:srgbClr val="FFFFFF"/>
                          </a:highlight>
                          <a:latin typeface="Comic Sans MS"/>
                          <a:ea typeface="Comic Sans MS"/>
                          <a:cs typeface="Comic Sans MS"/>
                          <a:sym typeface="Comic Sans MS"/>
                        </a:rPr>
                        <a:t>From a speech by Stresemann, 1929</a:t>
                      </a:r>
                      <a:endParaRPr b="1" sz="1200">
                        <a:solidFill>
                          <a:srgbClr val="7D7DFF"/>
                        </a:solidFill>
                        <a:highlight>
                          <a:srgbClr val="FFFFFF"/>
                        </a:highlight>
                        <a:latin typeface="Comic Sans MS"/>
                        <a:ea typeface="Comic Sans MS"/>
                        <a:cs typeface="Comic Sans MS"/>
                        <a:sym typeface="Comic Sans MS"/>
                      </a:endParaRPr>
                    </a:p>
                    <a:p>
                      <a:pPr indent="0" lvl="0" marL="0" rtl="0">
                        <a:spcBef>
                          <a:spcPts val="0"/>
                        </a:spcBef>
                        <a:spcAft>
                          <a:spcPts val="0"/>
                        </a:spcAft>
                        <a:buNone/>
                      </a:pPr>
                      <a:r>
                        <a:t/>
                      </a:r>
                      <a:endParaRPr b="1" sz="1200">
                        <a:solidFill>
                          <a:srgbClr val="7D7DFF"/>
                        </a:solidFill>
                        <a:highlight>
                          <a:srgbClr val="FFFFFF"/>
                        </a:highlight>
                        <a:latin typeface="Comic Sans MS"/>
                        <a:ea typeface="Comic Sans MS"/>
                        <a:cs typeface="Comic Sans MS"/>
                        <a:sym typeface="Comic Sans MS"/>
                      </a:endParaRPr>
                    </a:p>
                    <a:p>
                      <a:pPr indent="0" lvl="0" marL="0" rtl="0">
                        <a:spcBef>
                          <a:spcPts val="0"/>
                        </a:spcBef>
                        <a:spcAft>
                          <a:spcPts val="0"/>
                        </a:spcAft>
                        <a:buNone/>
                      </a:pPr>
                      <a:r>
                        <a:rPr b="1" lang="en" sz="1200">
                          <a:solidFill>
                            <a:srgbClr val="7D7DFF"/>
                          </a:solidFill>
                          <a:highlight>
                            <a:srgbClr val="FFFFFF"/>
                          </a:highlight>
                          <a:latin typeface="Comic Sans MS"/>
                          <a:ea typeface="Comic Sans MS"/>
                          <a:cs typeface="Comic Sans MS"/>
                          <a:sym typeface="Comic Sans MS"/>
                        </a:rPr>
                        <a:t>The economic position is only flourishing on the surface. Germany is in fact dancing on a volcano. If the short terms loans are called in by America, a large section of our economy would collapse. </a:t>
                      </a:r>
                      <a:endParaRPr b="1" sz="1200">
                        <a:solidFill>
                          <a:srgbClr val="7D7DFF"/>
                        </a:solidFill>
                        <a:highlight>
                          <a:srgbClr val="FFFFFF"/>
                        </a:highlight>
                        <a:latin typeface="Comic Sans MS"/>
                        <a:ea typeface="Comic Sans MS"/>
                        <a:cs typeface="Comic Sans MS"/>
                        <a:sym typeface="Comic Sans MS"/>
                      </a:endParaRPr>
                    </a:p>
                  </a:txBody>
                  <a:tcPr marT="63500" marB="63500" marR="63500" marL="63500"/>
                </a:tc>
              </a:tr>
            </a:tbl>
          </a:graphicData>
        </a:graphic>
      </p:graphicFrame>
      <p:sp>
        <p:nvSpPr>
          <p:cNvPr id="154" name="Shape 154"/>
          <p:cNvSpPr txBox="1"/>
          <p:nvPr/>
        </p:nvSpPr>
        <p:spPr>
          <a:xfrm>
            <a:off x="457200" y="457200"/>
            <a:ext cx="3000000" cy="30000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t/>
            </a:r>
            <a:endParaRPr sz="1600">
              <a:latin typeface="Comic Sans MS"/>
              <a:ea typeface="Comic Sans MS"/>
              <a:cs typeface="Comic Sans MS"/>
              <a:sym typeface="Comic Sans MS"/>
            </a:endParaRPr>
          </a:p>
          <a:p>
            <a:pPr indent="0" lvl="0" marL="0" rtl="0">
              <a:spcBef>
                <a:spcPts val="0"/>
              </a:spcBef>
              <a:spcAft>
                <a:spcPts val="0"/>
              </a:spcAft>
              <a:buNone/>
            </a:pPr>
            <a:r>
              <a:t/>
            </a:r>
            <a:endParaRPr sz="1600">
              <a:latin typeface="Comic Sans MS"/>
              <a:ea typeface="Comic Sans MS"/>
              <a:cs typeface="Comic Sans MS"/>
              <a:sym typeface="Comic Sans MS"/>
            </a:endParaRPr>
          </a:p>
        </p:txBody>
      </p:sp>
      <p:sp>
        <p:nvSpPr>
          <p:cNvPr id="155" name="Shape 155"/>
          <p:cNvSpPr txBox="1"/>
          <p:nvPr/>
        </p:nvSpPr>
        <p:spPr>
          <a:xfrm>
            <a:off x="49950" y="1855625"/>
            <a:ext cx="9044100" cy="30000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Source C says……………………………………………………………………………………………………………………………………………………</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This is useful because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This is accurate because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The ……………………………………….. of source C is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This is useful/not useful for the enquiry because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Overall the source is …………………………………… useful. </a:t>
            </a:r>
            <a:endParaRPr sz="1200">
              <a:solidFill>
                <a:schemeClr val="dk1"/>
              </a:solidFill>
              <a:latin typeface="Comic Sans MS"/>
              <a:ea typeface="Comic Sans MS"/>
              <a:cs typeface="Comic Sans MS"/>
              <a:sym typeface="Comic Sans M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9" name="Shape 159"/>
        <p:cNvGrpSpPr/>
        <p:nvPr/>
      </p:nvGrpSpPr>
      <p:grpSpPr>
        <a:xfrm>
          <a:off x="0" y="0"/>
          <a:ext cx="0" cy="0"/>
          <a:chOff x="0" y="0"/>
          <a:chExt cx="0" cy="0"/>
        </a:xfrm>
      </p:grpSpPr>
      <p:sp>
        <p:nvSpPr>
          <p:cNvPr id="160" name="Shape 160"/>
          <p:cNvSpPr txBox="1"/>
          <p:nvPr/>
        </p:nvSpPr>
        <p:spPr>
          <a:xfrm>
            <a:off x="0" y="0"/>
            <a:ext cx="9144000" cy="8622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1800">
                <a:latin typeface="Comic Sans MS"/>
                <a:ea typeface="Comic Sans MS"/>
                <a:cs typeface="Comic Sans MS"/>
                <a:sym typeface="Comic Sans MS"/>
              </a:rPr>
              <a:t>3b) Study Interpretations 1 and 2. They give different views about </a:t>
            </a:r>
            <a:r>
              <a:rPr lang="en" sz="1800">
                <a:solidFill>
                  <a:schemeClr val="dk1"/>
                </a:solidFill>
                <a:latin typeface="Comic Sans MS"/>
                <a:ea typeface="Comic Sans MS"/>
                <a:cs typeface="Comic Sans MS"/>
                <a:sym typeface="Comic Sans MS"/>
              </a:rPr>
              <a:t>the extent of Weimar recovery between the year 1924 - 1929</a:t>
            </a:r>
            <a:r>
              <a:rPr lang="en" sz="1800">
                <a:latin typeface="Comic Sans MS"/>
                <a:ea typeface="Comic Sans MS"/>
                <a:cs typeface="Comic Sans MS"/>
                <a:sym typeface="Comic Sans MS"/>
              </a:rPr>
              <a:t>. What is the main difference between the views? Explain your answer, using details from both interpretations.</a:t>
            </a:r>
            <a:endParaRPr sz="1800">
              <a:latin typeface="Comic Sans MS"/>
              <a:ea typeface="Comic Sans MS"/>
              <a:cs typeface="Comic Sans MS"/>
              <a:sym typeface="Comic Sans MS"/>
            </a:endParaRPr>
          </a:p>
        </p:txBody>
      </p:sp>
      <p:pic>
        <p:nvPicPr>
          <p:cNvPr id="161" name="Shape 161"/>
          <p:cNvPicPr preferRelativeResize="0"/>
          <p:nvPr/>
        </p:nvPicPr>
        <p:blipFill rotWithShape="1">
          <a:blip r:embed="rId3">
            <a:alphaModFix/>
          </a:blip>
          <a:srcRect b="0" l="0" r="0" t="0"/>
          <a:stretch/>
        </p:blipFill>
        <p:spPr>
          <a:xfrm>
            <a:off x="788375" y="990600"/>
            <a:ext cx="7281601" cy="40896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5" name="Shape 165"/>
        <p:cNvGrpSpPr/>
        <p:nvPr/>
      </p:nvGrpSpPr>
      <p:grpSpPr>
        <a:xfrm>
          <a:off x="0" y="0"/>
          <a:ext cx="0" cy="0"/>
          <a:chOff x="0" y="0"/>
          <a:chExt cx="0" cy="0"/>
        </a:xfrm>
      </p:grpSpPr>
      <p:sp>
        <p:nvSpPr>
          <p:cNvPr id="166" name="Shape 166"/>
          <p:cNvSpPr txBox="1"/>
          <p:nvPr/>
        </p:nvSpPr>
        <p:spPr>
          <a:xfrm>
            <a:off x="0" y="0"/>
            <a:ext cx="9144000" cy="6558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1700">
                <a:latin typeface="Comic Sans MS"/>
                <a:ea typeface="Comic Sans MS"/>
                <a:cs typeface="Comic Sans MS"/>
                <a:sym typeface="Comic Sans MS"/>
              </a:rPr>
              <a:t>3c) Suggest one reason why Interpretations 1 and 2 give different views about t</a:t>
            </a:r>
            <a:r>
              <a:rPr lang="en" sz="1700">
                <a:solidFill>
                  <a:schemeClr val="dk1"/>
                </a:solidFill>
                <a:latin typeface="Comic Sans MS"/>
                <a:ea typeface="Comic Sans MS"/>
                <a:cs typeface="Comic Sans MS"/>
                <a:sym typeface="Comic Sans MS"/>
              </a:rPr>
              <a:t>he extent of Weimar recovery between the year 1924 - 1929. </a:t>
            </a:r>
            <a:endParaRPr sz="1700">
              <a:latin typeface="Comic Sans MS"/>
              <a:ea typeface="Comic Sans MS"/>
              <a:cs typeface="Comic Sans MS"/>
              <a:sym typeface="Comic Sans MS"/>
            </a:endParaRPr>
          </a:p>
        </p:txBody>
      </p:sp>
      <p:pic>
        <p:nvPicPr>
          <p:cNvPr id="167" name="Shape 167"/>
          <p:cNvPicPr preferRelativeResize="0"/>
          <p:nvPr/>
        </p:nvPicPr>
        <p:blipFill rotWithShape="1">
          <a:blip r:embed="rId3">
            <a:alphaModFix/>
          </a:blip>
          <a:srcRect b="43876" l="0" r="0" t="0"/>
          <a:stretch/>
        </p:blipFill>
        <p:spPr>
          <a:xfrm>
            <a:off x="195925" y="730275"/>
            <a:ext cx="8681924" cy="2736600"/>
          </a:xfrm>
          <a:prstGeom prst="rect">
            <a:avLst/>
          </a:prstGeom>
          <a:noFill/>
          <a:ln>
            <a:noFill/>
          </a:ln>
        </p:spPr>
      </p:pic>
      <p:sp>
        <p:nvSpPr>
          <p:cNvPr id="168" name="Shape 168"/>
          <p:cNvSpPr txBox="1"/>
          <p:nvPr/>
        </p:nvSpPr>
        <p:spPr>
          <a:xfrm>
            <a:off x="188650" y="3537150"/>
            <a:ext cx="8760900" cy="14451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1800">
                <a:latin typeface="Comic Sans MS"/>
                <a:ea typeface="Comic Sans MS"/>
                <a:cs typeface="Comic Sans MS"/>
                <a:sym typeface="Comic Sans MS"/>
              </a:rPr>
              <a:t>Why do historians differ in their views on the same topic?</a:t>
            </a:r>
            <a:endParaRPr sz="1800">
              <a:latin typeface="Comic Sans MS"/>
              <a:ea typeface="Comic Sans MS"/>
              <a:cs typeface="Comic Sans MS"/>
              <a:sym typeface="Comic Sans MS"/>
            </a:endParaRPr>
          </a:p>
          <a:p>
            <a:pPr indent="-342900" lvl="0" marL="457200" rtl="0">
              <a:spcBef>
                <a:spcPts val="0"/>
              </a:spcBef>
              <a:spcAft>
                <a:spcPts val="0"/>
              </a:spcAft>
              <a:buSzPts val="1800"/>
              <a:buFont typeface="Comic Sans MS"/>
              <a:buChar char="-"/>
            </a:pPr>
            <a:r>
              <a:rPr lang="en" sz="1800">
                <a:latin typeface="Comic Sans MS"/>
                <a:ea typeface="Comic Sans MS"/>
                <a:cs typeface="Comic Sans MS"/>
                <a:sym typeface="Comic Sans MS"/>
              </a:rPr>
              <a:t>They have used different historical sources</a:t>
            </a:r>
            <a:endParaRPr sz="1800">
              <a:latin typeface="Comic Sans MS"/>
              <a:ea typeface="Comic Sans MS"/>
              <a:cs typeface="Comic Sans MS"/>
              <a:sym typeface="Comic Sans MS"/>
            </a:endParaRPr>
          </a:p>
          <a:p>
            <a:pPr indent="-342900" lvl="0" marL="457200" rtl="0">
              <a:spcBef>
                <a:spcPts val="0"/>
              </a:spcBef>
              <a:spcAft>
                <a:spcPts val="0"/>
              </a:spcAft>
              <a:buSzPts val="1800"/>
              <a:buFont typeface="Comic Sans MS"/>
              <a:buChar char="-"/>
            </a:pPr>
            <a:r>
              <a:rPr lang="en" sz="1800">
                <a:latin typeface="Comic Sans MS"/>
                <a:ea typeface="Comic Sans MS"/>
                <a:cs typeface="Comic Sans MS"/>
                <a:sym typeface="Comic Sans MS"/>
              </a:rPr>
              <a:t>They are partial extracts</a:t>
            </a:r>
            <a:endParaRPr sz="1800">
              <a:latin typeface="Comic Sans MS"/>
              <a:ea typeface="Comic Sans MS"/>
              <a:cs typeface="Comic Sans MS"/>
              <a:sym typeface="Comic Sans MS"/>
            </a:endParaRPr>
          </a:p>
          <a:p>
            <a:pPr indent="-342900" lvl="0" marL="457200" rtl="0">
              <a:spcBef>
                <a:spcPts val="0"/>
              </a:spcBef>
              <a:spcAft>
                <a:spcPts val="0"/>
              </a:spcAft>
              <a:buSzPts val="1800"/>
              <a:buFont typeface="Comic Sans MS"/>
              <a:buChar char="-"/>
            </a:pPr>
            <a:r>
              <a:rPr lang="en" sz="1800">
                <a:latin typeface="Comic Sans MS"/>
                <a:ea typeface="Comic Sans MS"/>
                <a:cs typeface="Comic Sans MS"/>
                <a:sym typeface="Comic Sans MS"/>
              </a:rPr>
              <a:t>They have different focuses</a:t>
            </a:r>
            <a:endParaRPr sz="1800">
              <a:latin typeface="Comic Sans MS"/>
              <a:ea typeface="Comic Sans MS"/>
              <a:cs typeface="Comic Sans MS"/>
              <a:sym typeface="Comic Sans M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sp>
        <p:nvSpPr>
          <p:cNvPr id="173" name="Shape 173"/>
          <p:cNvSpPr txBox="1"/>
          <p:nvPr/>
        </p:nvSpPr>
        <p:spPr>
          <a:xfrm>
            <a:off x="0" y="0"/>
            <a:ext cx="9144000" cy="6558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1700">
                <a:latin typeface="Comic Sans MS"/>
                <a:ea typeface="Comic Sans MS"/>
                <a:cs typeface="Comic Sans MS"/>
                <a:sym typeface="Comic Sans MS"/>
              </a:rPr>
              <a:t>3c) Suggest one reason why Interpretations 1 and 2 give different views about t</a:t>
            </a:r>
            <a:r>
              <a:rPr lang="en" sz="1700">
                <a:solidFill>
                  <a:schemeClr val="dk1"/>
                </a:solidFill>
                <a:latin typeface="Comic Sans MS"/>
                <a:ea typeface="Comic Sans MS"/>
                <a:cs typeface="Comic Sans MS"/>
                <a:sym typeface="Comic Sans MS"/>
              </a:rPr>
              <a:t>he extent of Weimar recovery between the year 1924 - 1929. </a:t>
            </a:r>
            <a:endParaRPr sz="1700">
              <a:latin typeface="Comic Sans MS"/>
              <a:ea typeface="Comic Sans MS"/>
              <a:cs typeface="Comic Sans MS"/>
              <a:sym typeface="Comic Sans MS"/>
            </a:endParaRPr>
          </a:p>
        </p:txBody>
      </p:sp>
      <p:sp>
        <p:nvSpPr>
          <p:cNvPr id="174" name="Shape 174"/>
          <p:cNvSpPr txBox="1"/>
          <p:nvPr/>
        </p:nvSpPr>
        <p:spPr>
          <a:xfrm>
            <a:off x="18450" y="655800"/>
            <a:ext cx="9107100" cy="4245000"/>
          </a:xfrm>
          <a:prstGeom prst="rect">
            <a:avLst/>
          </a:prstGeom>
          <a:noFill/>
          <a:ln>
            <a:noFill/>
          </a:ln>
        </p:spPr>
        <p:txBody>
          <a:bodyPr anchorCtr="0" anchor="ctr" bIns="91425" lIns="91425" spcFirstLastPara="1" rIns="91425" wrap="square" tIns="91425">
            <a:noAutofit/>
          </a:bodyPr>
          <a:lstStyle/>
          <a:p>
            <a:pPr indent="0" lvl="0" marL="0">
              <a:spcBef>
                <a:spcPts val="0"/>
              </a:spcBef>
              <a:spcAft>
                <a:spcPts val="0"/>
              </a:spcAft>
              <a:buNone/>
            </a:pPr>
            <a:r>
              <a:rPr lang="en" sz="1200">
                <a:solidFill>
                  <a:schemeClr val="dk1"/>
                </a:solidFill>
                <a:latin typeface="Comic Sans MS"/>
                <a:ea typeface="Comic Sans MS"/>
                <a:cs typeface="Comic Sans MS"/>
                <a:sym typeface="Comic Sans MS"/>
              </a:rPr>
              <a:t>One reason why the interpretation different is that they have use different historical material. Interpretation one which </a:t>
            </a:r>
            <a:endParaRPr sz="1200">
              <a:solidFill>
                <a:schemeClr val="dk1"/>
              </a:solidFill>
              <a:latin typeface="Comic Sans MS"/>
              <a:ea typeface="Comic Sans MS"/>
              <a:cs typeface="Comic Sans MS"/>
              <a:sym typeface="Comic Sans MS"/>
            </a:endParaRPr>
          </a:p>
          <a:p>
            <a:pPr indent="0" lvl="0" mar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gives a …………………………. view, shown by the quote…………………………………………………………………….………………………………………………………………</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May have used sources such as source ……… which suggests………………………………………………………………………………………………………………</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a:spcBef>
                <a:spcPts val="0"/>
              </a:spcBef>
              <a:spcAft>
                <a:spcPts val="0"/>
              </a:spcAft>
              <a:buNone/>
            </a:pPr>
            <a:r>
              <a:rPr lang="en" sz="1200">
                <a:solidFill>
                  <a:schemeClr val="dk1"/>
                </a:solidFill>
                <a:latin typeface="Comic Sans MS"/>
                <a:ea typeface="Comic Sans MS"/>
                <a:cs typeface="Comic Sans MS"/>
                <a:sym typeface="Comic Sans MS"/>
              </a:rPr>
              <a:t>Shown by the quote ……………………………………………………………………………………………. Whereas interpretation two gives a  …………………………. </a:t>
            </a:r>
            <a:endParaRPr sz="1200">
              <a:solidFill>
                <a:schemeClr val="dk1"/>
              </a:solidFill>
              <a:latin typeface="Comic Sans MS"/>
              <a:ea typeface="Comic Sans MS"/>
              <a:cs typeface="Comic Sans MS"/>
              <a:sym typeface="Comic Sans MS"/>
            </a:endParaRPr>
          </a:p>
          <a:p>
            <a:pPr indent="0" lvl="0" mar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a:spcBef>
                <a:spcPts val="0"/>
              </a:spcBef>
              <a:spcAft>
                <a:spcPts val="0"/>
              </a:spcAft>
              <a:buNone/>
            </a:pPr>
            <a:r>
              <a:rPr lang="en" sz="1200">
                <a:solidFill>
                  <a:schemeClr val="dk1"/>
                </a:solidFill>
                <a:latin typeface="Comic Sans MS"/>
                <a:ea typeface="Comic Sans MS"/>
                <a:cs typeface="Comic Sans MS"/>
                <a:sym typeface="Comic Sans MS"/>
              </a:rPr>
              <a:t>view, shown by the quote…………………………………………………………………………………………………………………...…May have used sources such as </a:t>
            </a:r>
            <a:endParaRPr sz="1200">
              <a:solidFill>
                <a:schemeClr val="dk1"/>
              </a:solidFill>
              <a:latin typeface="Comic Sans MS"/>
              <a:ea typeface="Comic Sans MS"/>
              <a:cs typeface="Comic Sans MS"/>
              <a:sym typeface="Comic Sans MS"/>
            </a:endParaRPr>
          </a:p>
          <a:p>
            <a:pPr indent="0" lvl="0" mar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source ……… which suggests……………………………………………………………………………………………………………………………………………………..,</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Shown by the quote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Shape 179"/>
          <p:cNvSpPr txBox="1"/>
          <p:nvPr/>
        </p:nvSpPr>
        <p:spPr>
          <a:xfrm>
            <a:off x="0" y="0"/>
            <a:ext cx="9144000" cy="8511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lang="en" sz="1700">
                <a:latin typeface="Comic Sans MS"/>
                <a:ea typeface="Comic Sans MS"/>
                <a:cs typeface="Comic Sans MS"/>
                <a:sym typeface="Comic Sans MS"/>
              </a:rPr>
              <a:t>How far do you agree with Interpretation 2 about </a:t>
            </a:r>
            <a:r>
              <a:rPr lang="en" sz="1700">
                <a:solidFill>
                  <a:schemeClr val="dk1"/>
                </a:solidFill>
                <a:latin typeface="Comic Sans MS"/>
                <a:ea typeface="Comic Sans MS"/>
                <a:cs typeface="Comic Sans MS"/>
                <a:sym typeface="Comic Sans MS"/>
              </a:rPr>
              <a:t>the extent of Weimar recovery between the year 1924 - 1929</a:t>
            </a:r>
            <a:r>
              <a:rPr lang="en" sz="1700">
                <a:latin typeface="Comic Sans MS"/>
                <a:ea typeface="Comic Sans MS"/>
                <a:cs typeface="Comic Sans MS"/>
                <a:sym typeface="Comic Sans MS"/>
              </a:rPr>
              <a:t> Explain your answer, using both interpretations and your knowledge of the historical context.</a:t>
            </a:r>
            <a:endParaRPr sz="1700">
              <a:latin typeface="Comic Sans MS"/>
              <a:ea typeface="Comic Sans MS"/>
              <a:cs typeface="Comic Sans MS"/>
              <a:sym typeface="Comic Sans MS"/>
            </a:endParaRPr>
          </a:p>
        </p:txBody>
      </p:sp>
      <p:pic>
        <p:nvPicPr>
          <p:cNvPr id="180" name="Shape 180"/>
          <p:cNvPicPr preferRelativeResize="0"/>
          <p:nvPr/>
        </p:nvPicPr>
        <p:blipFill>
          <a:blip r:embed="rId3">
            <a:alphaModFix/>
          </a:blip>
          <a:stretch>
            <a:fillRect/>
          </a:stretch>
        </p:blipFill>
        <p:spPr>
          <a:xfrm>
            <a:off x="337763" y="1048375"/>
            <a:ext cx="8468475" cy="1465450"/>
          </a:xfrm>
          <a:prstGeom prst="rect">
            <a:avLst/>
          </a:prstGeom>
          <a:noFill/>
          <a:ln>
            <a:noFill/>
          </a:ln>
        </p:spPr>
      </p:pic>
      <p:graphicFrame>
        <p:nvGraphicFramePr>
          <p:cNvPr id="181" name="Shape 181"/>
          <p:cNvGraphicFramePr/>
          <p:nvPr/>
        </p:nvGraphicFramePr>
        <p:xfrm>
          <a:off x="418500" y="2808100"/>
          <a:ext cx="3000000" cy="3000000"/>
        </p:xfrm>
        <a:graphic>
          <a:graphicData uri="http://schemas.openxmlformats.org/drawingml/2006/table">
            <a:tbl>
              <a:tblPr>
                <a:noFill/>
                <a:tableStyleId>{CD7C5E93-18FD-4972-912A-A78CCB860412}</a:tableStyleId>
              </a:tblPr>
              <a:tblGrid>
                <a:gridCol w="8318875"/>
              </a:tblGrid>
              <a:tr h="571150">
                <a:tc rowSpan="3">
                  <a:txBody>
                    <a:bodyPr>
                      <a:noAutofit/>
                    </a:bodyPr>
                    <a:lstStyle/>
                    <a:p>
                      <a:pPr indent="0" lvl="0" marL="0">
                        <a:spcBef>
                          <a:spcPts val="0"/>
                        </a:spcBef>
                        <a:spcAft>
                          <a:spcPts val="0"/>
                        </a:spcAft>
                        <a:buNone/>
                      </a:pPr>
                      <a:r>
                        <a:rPr lang="en"/>
                        <a:t>What must I do?</a:t>
                      </a:r>
                      <a:endParaRPr/>
                    </a:p>
                  </a:txBody>
                  <a:tcPr marT="91425" marB="91425" marR="91425" marL="91425"/>
                </a:tc>
              </a:tr>
              <a:tr h="571150">
                <a:tc vMerge="1"/>
              </a:tr>
              <a:tr h="571150">
                <a:tc vMerge="1"/>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5" name="Shape 185"/>
        <p:cNvGrpSpPr/>
        <p:nvPr/>
      </p:nvGrpSpPr>
      <p:grpSpPr>
        <a:xfrm>
          <a:off x="0" y="0"/>
          <a:ext cx="0" cy="0"/>
          <a:chOff x="0" y="0"/>
          <a:chExt cx="0" cy="0"/>
        </a:xfrm>
      </p:grpSpPr>
      <p:sp>
        <p:nvSpPr>
          <p:cNvPr id="186" name="Shape 186"/>
          <p:cNvSpPr txBox="1"/>
          <p:nvPr/>
        </p:nvSpPr>
        <p:spPr>
          <a:xfrm>
            <a:off x="0" y="0"/>
            <a:ext cx="9144000" cy="8511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lang="en" sz="1700">
                <a:latin typeface="Comic Sans MS"/>
                <a:ea typeface="Comic Sans MS"/>
                <a:cs typeface="Comic Sans MS"/>
                <a:sym typeface="Comic Sans MS"/>
              </a:rPr>
              <a:t>How far do you agree with Interpretation 2 about </a:t>
            </a:r>
            <a:r>
              <a:rPr lang="en" sz="1700">
                <a:solidFill>
                  <a:schemeClr val="dk1"/>
                </a:solidFill>
                <a:latin typeface="Comic Sans MS"/>
                <a:ea typeface="Comic Sans MS"/>
                <a:cs typeface="Comic Sans MS"/>
                <a:sym typeface="Comic Sans MS"/>
              </a:rPr>
              <a:t>the extent of Weimar recovery between the year 1924 - 1929</a:t>
            </a:r>
            <a:r>
              <a:rPr lang="en" sz="1700">
                <a:latin typeface="Comic Sans MS"/>
                <a:ea typeface="Comic Sans MS"/>
                <a:cs typeface="Comic Sans MS"/>
                <a:sym typeface="Comic Sans MS"/>
              </a:rPr>
              <a:t> Explain your answer, using both interpretations and your knowledge of the historical context.</a:t>
            </a:r>
            <a:endParaRPr sz="1700">
              <a:latin typeface="Comic Sans MS"/>
              <a:ea typeface="Comic Sans MS"/>
              <a:cs typeface="Comic Sans MS"/>
              <a:sym typeface="Comic Sans MS"/>
            </a:endParaRPr>
          </a:p>
        </p:txBody>
      </p:sp>
      <p:pic>
        <p:nvPicPr>
          <p:cNvPr id="187" name="Shape 187"/>
          <p:cNvPicPr preferRelativeResize="0"/>
          <p:nvPr/>
        </p:nvPicPr>
        <p:blipFill rotWithShape="1">
          <a:blip r:embed="rId3">
            <a:alphaModFix/>
          </a:blip>
          <a:srcRect b="43876" l="0" r="0" t="25164"/>
          <a:stretch/>
        </p:blipFill>
        <p:spPr>
          <a:xfrm>
            <a:off x="231038" y="978850"/>
            <a:ext cx="8681924" cy="1509600"/>
          </a:xfrm>
          <a:prstGeom prst="rect">
            <a:avLst/>
          </a:prstGeom>
          <a:noFill/>
          <a:ln>
            <a:noFill/>
          </a:ln>
        </p:spPr>
      </p:pic>
      <p:sp>
        <p:nvSpPr>
          <p:cNvPr id="188" name="Shape 188"/>
          <p:cNvSpPr txBox="1"/>
          <p:nvPr/>
        </p:nvSpPr>
        <p:spPr>
          <a:xfrm>
            <a:off x="108100" y="2571750"/>
            <a:ext cx="8804700" cy="22299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Interpretation two says…………………………………………………………………………………………………………………………………</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This suggests………………………………………………………………………………………………......................................................</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I agree with this interpretation to a …………………………. extent because [contextual knowledge]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a:t>
            </a:r>
            <a:endParaRPr sz="1200">
              <a:solidFill>
                <a:schemeClr val="dk1"/>
              </a:solidFill>
              <a:latin typeface="Comic Sans MS"/>
              <a:ea typeface="Comic Sans MS"/>
              <a:cs typeface="Comic Sans MS"/>
              <a:sym typeface="Comic Sans MS"/>
            </a:endParaRPr>
          </a:p>
        </p:txBody>
      </p:sp>
      <p:sp>
        <p:nvSpPr>
          <p:cNvPr id="189" name="Shape 189"/>
          <p:cNvSpPr txBox="1"/>
          <p:nvPr/>
        </p:nvSpPr>
        <p:spPr>
          <a:xfrm>
            <a:off x="8143150" y="4423300"/>
            <a:ext cx="864900" cy="648600"/>
          </a:xfrm>
          <a:prstGeom prst="rect">
            <a:avLst/>
          </a:prstGeom>
          <a:noFill/>
          <a:ln>
            <a:noFill/>
          </a:ln>
        </p:spPr>
        <p:txBody>
          <a:bodyPr anchorCtr="0" anchor="t" bIns="91425" lIns="91425" spcFirstLastPara="1" rIns="91425" wrap="square" tIns="91425">
            <a:noAutofit/>
          </a:bodyPr>
          <a:lstStyle/>
          <a:p>
            <a:pPr indent="0" lvl="0" marL="0" algn="ctr">
              <a:spcBef>
                <a:spcPts val="0"/>
              </a:spcBef>
              <a:spcAft>
                <a:spcPts val="0"/>
              </a:spcAft>
              <a:buNone/>
            </a:pPr>
            <a:r>
              <a:rPr lang="en" sz="3600"/>
              <a:t>x2</a:t>
            </a:r>
            <a:endParaRPr sz="3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3" name="Shape 193"/>
        <p:cNvGrpSpPr/>
        <p:nvPr/>
      </p:nvGrpSpPr>
      <p:grpSpPr>
        <a:xfrm>
          <a:off x="0" y="0"/>
          <a:ext cx="0" cy="0"/>
          <a:chOff x="0" y="0"/>
          <a:chExt cx="0" cy="0"/>
        </a:xfrm>
      </p:grpSpPr>
      <p:sp>
        <p:nvSpPr>
          <p:cNvPr id="194" name="Shape 194"/>
          <p:cNvSpPr txBox="1"/>
          <p:nvPr/>
        </p:nvSpPr>
        <p:spPr>
          <a:xfrm>
            <a:off x="0" y="0"/>
            <a:ext cx="9144000" cy="8511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lang="en" sz="1700">
                <a:latin typeface="Comic Sans MS"/>
                <a:ea typeface="Comic Sans MS"/>
                <a:cs typeface="Comic Sans MS"/>
                <a:sym typeface="Comic Sans MS"/>
              </a:rPr>
              <a:t>How far do you agree with Interpretation 2 about </a:t>
            </a:r>
            <a:r>
              <a:rPr lang="en" sz="1700">
                <a:solidFill>
                  <a:schemeClr val="dk1"/>
                </a:solidFill>
                <a:latin typeface="Comic Sans MS"/>
                <a:ea typeface="Comic Sans MS"/>
                <a:cs typeface="Comic Sans MS"/>
                <a:sym typeface="Comic Sans MS"/>
              </a:rPr>
              <a:t>the extent of Weimar recovery between the year 1924 - 1929</a:t>
            </a:r>
            <a:r>
              <a:rPr lang="en" sz="1700">
                <a:latin typeface="Comic Sans MS"/>
                <a:ea typeface="Comic Sans MS"/>
                <a:cs typeface="Comic Sans MS"/>
                <a:sym typeface="Comic Sans MS"/>
              </a:rPr>
              <a:t> Explain your answer, using both interpretations and your knowledge of the historical context.</a:t>
            </a:r>
            <a:endParaRPr sz="1700">
              <a:latin typeface="Comic Sans MS"/>
              <a:ea typeface="Comic Sans MS"/>
              <a:cs typeface="Comic Sans MS"/>
              <a:sym typeface="Comic Sans MS"/>
            </a:endParaRPr>
          </a:p>
        </p:txBody>
      </p:sp>
      <p:pic>
        <p:nvPicPr>
          <p:cNvPr id="195" name="Shape 195"/>
          <p:cNvPicPr preferRelativeResize="0"/>
          <p:nvPr/>
        </p:nvPicPr>
        <p:blipFill rotWithShape="1">
          <a:blip r:embed="rId3">
            <a:alphaModFix/>
          </a:blip>
          <a:srcRect b="74283" l="0" r="0" t="0"/>
          <a:stretch/>
        </p:blipFill>
        <p:spPr>
          <a:xfrm>
            <a:off x="231038" y="1017525"/>
            <a:ext cx="8681924" cy="1253951"/>
          </a:xfrm>
          <a:prstGeom prst="rect">
            <a:avLst/>
          </a:prstGeom>
          <a:noFill/>
          <a:ln>
            <a:noFill/>
          </a:ln>
        </p:spPr>
      </p:pic>
      <p:sp>
        <p:nvSpPr>
          <p:cNvPr id="196" name="Shape 196"/>
          <p:cNvSpPr txBox="1"/>
          <p:nvPr/>
        </p:nvSpPr>
        <p:spPr>
          <a:xfrm>
            <a:off x="63075" y="2143500"/>
            <a:ext cx="8980800" cy="30000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Interpretation one says…………………………………………………………………………………………………………………………………</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This suggests………………………………………………………………………………………………......................................................</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I agree with this interpretation to a …………………………. extent because [contextual knowledge]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a:t>
            </a:r>
            <a:endParaRPr/>
          </a:p>
        </p:txBody>
      </p:sp>
      <p:sp>
        <p:nvSpPr>
          <p:cNvPr id="197" name="Shape 197"/>
          <p:cNvSpPr txBox="1"/>
          <p:nvPr/>
        </p:nvSpPr>
        <p:spPr>
          <a:xfrm>
            <a:off x="8143150" y="4423300"/>
            <a:ext cx="864900" cy="64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600"/>
              <a:t>x2</a:t>
            </a:r>
            <a:endParaRPr sz="3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1" name="Shape 201"/>
        <p:cNvGrpSpPr/>
        <p:nvPr/>
      </p:nvGrpSpPr>
      <p:grpSpPr>
        <a:xfrm>
          <a:off x="0" y="0"/>
          <a:ext cx="0" cy="0"/>
          <a:chOff x="0" y="0"/>
          <a:chExt cx="0" cy="0"/>
        </a:xfrm>
      </p:grpSpPr>
      <p:sp>
        <p:nvSpPr>
          <p:cNvPr id="202" name="Shape 202"/>
          <p:cNvSpPr txBox="1"/>
          <p:nvPr/>
        </p:nvSpPr>
        <p:spPr>
          <a:xfrm>
            <a:off x="0" y="117525"/>
            <a:ext cx="9062100" cy="41076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The two interpretation convey their differences in the way they are written. For example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interpretation one gives a ……………………………. Perspective which is show through the authors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choice of words, such as …………………………………… and ……………………………. On the other hand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interpretation one gives a ………………………………. Perspective which is conveyed through the use of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words such as such as …………………………………… and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Overall I agree with interpretation two to a ………………………….. Extent. This is because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It is more/less accurate than interpretation one  because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spcBef>
                <a:spcPts val="0"/>
              </a:spcBef>
              <a:spcAft>
                <a:spcPts val="0"/>
              </a:spcAft>
              <a:buNone/>
            </a:pPr>
            <a:r>
              <a:rPr lang="en" sz="1200">
                <a:solidFill>
                  <a:schemeClr val="dk1"/>
                </a:solidFill>
                <a:latin typeface="Comic Sans MS"/>
                <a:ea typeface="Comic Sans MS"/>
                <a:cs typeface="Comic Sans MS"/>
                <a:sym typeface="Comic Sans MS"/>
              </a:rPr>
              <a:t>……………………………………………………………………………………………………………………………………………………………………………..</a:t>
            </a:r>
            <a:endParaRPr sz="1200">
              <a:solidFill>
                <a:schemeClr val="dk1"/>
              </a:solidFill>
              <a:latin typeface="Comic Sans MS"/>
              <a:ea typeface="Comic Sans MS"/>
              <a:cs typeface="Comic Sans MS"/>
              <a:sym typeface="Comic Sans M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